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6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7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8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9.xml" ContentType="application/vnd.openxmlformats-officedocument.theme+xml"/>
  <Override PartName="/ppt/slideLayouts/slideLayout72.xml" ContentType="application/vnd.openxmlformats-officedocument.presentationml.slideLayout+xml"/>
  <Override PartName="/ppt/theme/theme10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5" r:id="rId1"/>
    <p:sldMasterId id="2147483936" r:id="rId2"/>
    <p:sldMasterId id="2147483937" r:id="rId3"/>
    <p:sldMasterId id="2147483968" r:id="rId4"/>
    <p:sldMasterId id="2147483987" r:id="rId5"/>
    <p:sldMasterId id="2147483938" r:id="rId6"/>
    <p:sldMasterId id="2147483969" r:id="rId7"/>
    <p:sldMasterId id="2147483977" r:id="rId8"/>
    <p:sldMasterId id="2147483979" r:id="rId9"/>
    <p:sldMasterId id="2147483981" r:id="rId10"/>
    <p:sldMasterId id="2147483978" r:id="rId11"/>
  </p:sldMasterIdLst>
  <p:notesMasterIdLst>
    <p:notesMasterId r:id="rId30"/>
  </p:notesMasterIdLst>
  <p:handoutMasterIdLst>
    <p:handoutMasterId r:id="rId31"/>
  </p:handoutMasterIdLst>
  <p:sldIdLst>
    <p:sldId id="351" r:id="rId12"/>
    <p:sldId id="432" r:id="rId13"/>
    <p:sldId id="433" r:id="rId14"/>
    <p:sldId id="435" r:id="rId15"/>
    <p:sldId id="437" r:id="rId16"/>
    <p:sldId id="438" r:id="rId17"/>
    <p:sldId id="439" r:id="rId18"/>
    <p:sldId id="440" r:id="rId19"/>
    <p:sldId id="436" r:id="rId20"/>
    <p:sldId id="442" r:id="rId21"/>
    <p:sldId id="443" r:id="rId22"/>
    <p:sldId id="444" r:id="rId23"/>
    <p:sldId id="446" r:id="rId24"/>
    <p:sldId id="445" r:id="rId25"/>
    <p:sldId id="447" r:id="rId26"/>
    <p:sldId id="449" r:id="rId27"/>
    <p:sldId id="448" r:id="rId28"/>
    <p:sldId id="259" r:id="rId29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pos="40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9A8B"/>
    <a:srgbClr val="0D1F2C"/>
    <a:srgbClr val="343433"/>
    <a:srgbClr val="CCCDD1"/>
    <a:srgbClr val="FFFFFF"/>
    <a:srgbClr val="E7E8EA"/>
    <a:srgbClr val="D2D0CE"/>
    <a:srgbClr val="9B9A9A"/>
    <a:srgbClr val="3175A6"/>
    <a:srgbClr val="1131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5005" autoAdjust="0"/>
    <p:restoredTop sz="98301" autoAdjust="0"/>
  </p:normalViewPr>
  <p:slideViewPr>
    <p:cSldViewPr snapToGrid="0">
      <p:cViewPr varScale="1">
        <p:scale>
          <a:sx n="103" d="100"/>
          <a:sy n="103" d="100"/>
        </p:scale>
        <p:origin x="114" y="360"/>
      </p:cViewPr>
      <p:guideLst>
        <p:guide orient="horz" pos="2160"/>
        <p:guide pos="3840"/>
        <p:guide orient="horz" pos="1152"/>
        <p:guide pos="4091"/>
      </p:guideLst>
    </p:cSldViewPr>
  </p:slideViewPr>
  <p:outlineViewPr>
    <p:cViewPr>
      <p:scale>
        <a:sx n="33" d="100"/>
        <a:sy n="33" d="100"/>
      </p:scale>
      <p:origin x="0" y="3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912"/>
    </p:cViewPr>
  </p:sorterViewPr>
  <p:notesViewPr>
    <p:cSldViewPr snapToGrid="0">
      <p:cViewPr varScale="1">
        <p:scale>
          <a:sx n="83" d="100"/>
          <a:sy n="83" d="100"/>
        </p:scale>
        <p:origin x="385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Master" Target="slideMasters/slideMaster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C75190-CEA0-4E3A-90CA-ADE334BD669C}" type="datetimeFigureOut">
              <a:rPr lang="en-US" smtClean="0"/>
              <a:t>3/8/2019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0C6285-6E7E-43E4-BC80-7C30582746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6544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043EF8-2ED3-48DE-BE63-8A9FFDA4C3B9}" type="datetimeFigureOut">
              <a:rPr lang="en-US" smtClean="0"/>
              <a:t>3/8/2019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D8EE20-61C1-49C3-BA8A-1512D39CDF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42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0985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61970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42954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23939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04924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285909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666893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047878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HarteHanks" TargetMode="External"/><Relationship Id="rId2" Type="http://schemas.openxmlformats.org/officeDocument/2006/relationships/hyperlink" Target="https://twitter.com/hartehanks" TargetMode="External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3.png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A_Title Slide - default imag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1706" y="1499"/>
            <a:ext cx="10242896" cy="6855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J_Title Slide - default image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3421" y="0"/>
            <a:ext cx="9188578" cy="68675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15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81160"/>
      </p:ext>
    </p:extLst>
  </p:cSld>
  <p:clrMapOvr>
    <a:masterClrMapping/>
  </p:clrMapOvr>
  <p:transition>
    <p:fade/>
  </p:transition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K_Title Slide - default image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783" y="4756"/>
            <a:ext cx="9182216" cy="6862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54281"/>
      </p:ext>
    </p:extLst>
  </p:cSld>
  <p:clrMapOvr>
    <a:masterClrMapping/>
  </p:clrMapOvr>
  <p:transition>
    <p:fade/>
  </p:transition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L_Title Slide - default image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dirty="0"/>
              <a:t> </a:t>
            </a: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783" y="4756"/>
            <a:ext cx="9182216" cy="6862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46127"/>
      </p:ext>
    </p:extLst>
  </p:cSld>
  <p:clrMapOvr>
    <a:masterClrMapping/>
  </p:clrMapOvr>
  <p:transition>
    <p:fade/>
  </p:transition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M_Title Slid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140040" y="-7278"/>
            <a:ext cx="9053651" cy="68707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788079 w 8599467"/>
              <a:gd name="connsiteY0" fmla="*/ 925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788079 w 8599467"/>
              <a:gd name="connsiteY5" fmla="*/ 925 h 6887501"/>
              <a:gd name="connsiteX0" fmla="*/ 6788079 w 8590420"/>
              <a:gd name="connsiteY0" fmla="*/ 0 h 6886576"/>
              <a:gd name="connsiteX1" fmla="*/ 8307367 w 8590420"/>
              <a:gd name="connsiteY1" fmla="*/ 161000 h 6886576"/>
              <a:gd name="connsiteX2" fmla="*/ 8590397 w 8590420"/>
              <a:gd name="connsiteY2" fmla="*/ 2470776 h 6886576"/>
              <a:gd name="connsiteX3" fmla="*/ 4207018 w 8590420"/>
              <a:gd name="connsiteY3" fmla="*/ 6886575 h 6886576"/>
              <a:gd name="connsiteX4" fmla="*/ 0 w 8590420"/>
              <a:gd name="connsiteY4" fmla="*/ 6886575 h 6886576"/>
              <a:gd name="connsiteX5" fmla="*/ 6788079 w 8590420"/>
              <a:gd name="connsiteY5" fmla="*/ 0 h 6886576"/>
              <a:gd name="connsiteX0" fmla="*/ 6788079 w 8590989"/>
              <a:gd name="connsiteY0" fmla="*/ 0 h 6886576"/>
              <a:gd name="connsiteX1" fmla="*/ 8586767 w 8590989"/>
              <a:gd name="connsiteY1" fmla="*/ 8600 h 6886576"/>
              <a:gd name="connsiteX2" fmla="*/ 8590397 w 8590989"/>
              <a:gd name="connsiteY2" fmla="*/ 2470776 h 6886576"/>
              <a:gd name="connsiteX3" fmla="*/ 4207018 w 8590989"/>
              <a:gd name="connsiteY3" fmla="*/ 6886575 h 6886576"/>
              <a:gd name="connsiteX4" fmla="*/ 0 w 8590989"/>
              <a:gd name="connsiteY4" fmla="*/ 6886575 h 6886576"/>
              <a:gd name="connsiteX5" fmla="*/ 6788079 w 8590989"/>
              <a:gd name="connsiteY5" fmla="*/ 0 h 6886576"/>
              <a:gd name="connsiteX0" fmla="*/ 6788079 w 8591367"/>
              <a:gd name="connsiteY0" fmla="*/ 0 h 6886576"/>
              <a:gd name="connsiteX1" fmla="*/ 8586767 w 8591367"/>
              <a:gd name="connsiteY1" fmla="*/ 8600 h 6886576"/>
              <a:gd name="connsiteX2" fmla="*/ 8590397 w 8591367"/>
              <a:gd name="connsiteY2" fmla="*/ 2470776 h 6886576"/>
              <a:gd name="connsiteX3" fmla="*/ 4207018 w 8591367"/>
              <a:gd name="connsiteY3" fmla="*/ 6886575 h 6886576"/>
              <a:gd name="connsiteX4" fmla="*/ 0 w 8591367"/>
              <a:gd name="connsiteY4" fmla="*/ 6886575 h 6886576"/>
              <a:gd name="connsiteX5" fmla="*/ 6788079 w 8591367"/>
              <a:gd name="connsiteY5" fmla="*/ 0 h 6886576"/>
              <a:gd name="connsiteX0" fmla="*/ 6788079 w 8590456"/>
              <a:gd name="connsiteY0" fmla="*/ 0 h 6886576"/>
              <a:gd name="connsiteX1" fmla="*/ 8478817 w 8590456"/>
              <a:gd name="connsiteY1" fmla="*/ 129250 h 6886576"/>
              <a:gd name="connsiteX2" fmla="*/ 8590397 w 8590456"/>
              <a:gd name="connsiteY2" fmla="*/ 2470776 h 6886576"/>
              <a:gd name="connsiteX3" fmla="*/ 4207018 w 8590456"/>
              <a:gd name="connsiteY3" fmla="*/ 6886575 h 6886576"/>
              <a:gd name="connsiteX4" fmla="*/ 0 w 8590456"/>
              <a:gd name="connsiteY4" fmla="*/ 6886575 h 6886576"/>
              <a:gd name="connsiteX5" fmla="*/ 6788079 w 8590456"/>
              <a:gd name="connsiteY5" fmla="*/ 0 h 6886576"/>
              <a:gd name="connsiteX0" fmla="*/ 6788079 w 8591367"/>
              <a:gd name="connsiteY0" fmla="*/ 0 h 6886576"/>
              <a:gd name="connsiteX1" fmla="*/ 8586767 w 8591367"/>
              <a:gd name="connsiteY1" fmla="*/ 5425 h 6886576"/>
              <a:gd name="connsiteX2" fmla="*/ 8590397 w 8591367"/>
              <a:gd name="connsiteY2" fmla="*/ 2470776 h 6886576"/>
              <a:gd name="connsiteX3" fmla="*/ 4207018 w 8591367"/>
              <a:gd name="connsiteY3" fmla="*/ 6886575 h 6886576"/>
              <a:gd name="connsiteX4" fmla="*/ 0 w 8591367"/>
              <a:gd name="connsiteY4" fmla="*/ 6886575 h 6886576"/>
              <a:gd name="connsiteX5" fmla="*/ 6788079 w 8591367"/>
              <a:gd name="connsiteY5" fmla="*/ 0 h 6886576"/>
              <a:gd name="connsiteX0" fmla="*/ 6788079 w 8586899"/>
              <a:gd name="connsiteY0" fmla="*/ 0 h 6886576"/>
              <a:gd name="connsiteX1" fmla="*/ 8586767 w 8586899"/>
              <a:gd name="connsiteY1" fmla="*/ 5425 h 6886576"/>
              <a:gd name="connsiteX2" fmla="*/ 8568172 w 8586899"/>
              <a:gd name="connsiteY2" fmla="*/ 3197851 h 6886576"/>
              <a:gd name="connsiteX3" fmla="*/ 4207018 w 8586899"/>
              <a:gd name="connsiteY3" fmla="*/ 6886575 h 6886576"/>
              <a:gd name="connsiteX4" fmla="*/ 0 w 8586899"/>
              <a:gd name="connsiteY4" fmla="*/ 6886575 h 6886576"/>
              <a:gd name="connsiteX5" fmla="*/ 6788079 w 8586899"/>
              <a:gd name="connsiteY5" fmla="*/ 0 h 6886576"/>
              <a:gd name="connsiteX0" fmla="*/ 6788079 w 8586926"/>
              <a:gd name="connsiteY0" fmla="*/ 0 h 6886576"/>
              <a:gd name="connsiteX1" fmla="*/ 8586767 w 8586926"/>
              <a:gd name="connsiteY1" fmla="*/ 5425 h 6886576"/>
              <a:gd name="connsiteX2" fmla="*/ 8571347 w 8586926"/>
              <a:gd name="connsiteY2" fmla="*/ 3286751 h 6886576"/>
              <a:gd name="connsiteX3" fmla="*/ 4207018 w 8586926"/>
              <a:gd name="connsiteY3" fmla="*/ 6886575 h 6886576"/>
              <a:gd name="connsiteX4" fmla="*/ 0 w 8586926"/>
              <a:gd name="connsiteY4" fmla="*/ 6886575 h 6886576"/>
              <a:gd name="connsiteX5" fmla="*/ 6788079 w 8586926"/>
              <a:gd name="connsiteY5" fmla="*/ 0 h 6886576"/>
              <a:gd name="connsiteX0" fmla="*/ 6788079 w 8586926"/>
              <a:gd name="connsiteY0" fmla="*/ 0 h 6886575"/>
              <a:gd name="connsiteX1" fmla="*/ 8586767 w 8586926"/>
              <a:gd name="connsiteY1" fmla="*/ 5425 h 6886575"/>
              <a:gd name="connsiteX2" fmla="*/ 8571347 w 8586926"/>
              <a:gd name="connsiteY2" fmla="*/ 3286751 h 6886575"/>
              <a:gd name="connsiteX3" fmla="*/ 4616593 w 8586926"/>
              <a:gd name="connsiteY3" fmla="*/ 6870700 h 6886575"/>
              <a:gd name="connsiteX4" fmla="*/ 0 w 8586926"/>
              <a:gd name="connsiteY4" fmla="*/ 6886575 h 6886575"/>
              <a:gd name="connsiteX5" fmla="*/ 6788079 w 8586926"/>
              <a:gd name="connsiteY5" fmla="*/ 0 h 6886575"/>
              <a:gd name="connsiteX0" fmla="*/ 7254804 w 9053651"/>
              <a:gd name="connsiteY0" fmla="*/ 0 h 6870701"/>
              <a:gd name="connsiteX1" fmla="*/ 9053492 w 9053651"/>
              <a:gd name="connsiteY1" fmla="*/ 5425 h 6870701"/>
              <a:gd name="connsiteX2" fmla="*/ 9038072 w 9053651"/>
              <a:gd name="connsiteY2" fmla="*/ 3286751 h 6870701"/>
              <a:gd name="connsiteX3" fmla="*/ 5083318 w 9053651"/>
              <a:gd name="connsiteY3" fmla="*/ 6870700 h 6870701"/>
              <a:gd name="connsiteX4" fmla="*/ 0 w 9053651"/>
              <a:gd name="connsiteY4" fmla="*/ 6864350 h 6870701"/>
              <a:gd name="connsiteX5" fmla="*/ 7254804 w 9053651"/>
              <a:gd name="connsiteY5" fmla="*/ 0 h 687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53651" h="6870701">
                <a:moveTo>
                  <a:pt x="7254804" y="0"/>
                </a:moveTo>
                <a:lnTo>
                  <a:pt x="9053492" y="5425"/>
                </a:lnTo>
                <a:cubicBezTo>
                  <a:pt x="9055307" y="1236513"/>
                  <a:pt x="9041095" y="2462851"/>
                  <a:pt x="9038072" y="3286751"/>
                </a:cubicBezTo>
                <a:cubicBezTo>
                  <a:pt x="9038071" y="3283890"/>
                  <a:pt x="5091519" y="6873561"/>
                  <a:pt x="5083318" y="6870700"/>
                </a:cubicBezTo>
                <a:lnTo>
                  <a:pt x="0" y="6864350"/>
                </a:lnTo>
                <a:lnTo>
                  <a:pt x="7254804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20" y="5456280"/>
            <a:ext cx="838800" cy="800104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N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accent6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0" name="Freeform 9"/>
          <p:cNvSpPr/>
          <p:nvPr userDrawn="1"/>
        </p:nvSpPr>
        <p:spPr>
          <a:xfrm>
            <a:off x="8236506" y="3276600"/>
            <a:ext cx="3948096" cy="3581401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140040" y="-7278"/>
            <a:ext cx="9053651" cy="68707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788079 w 8599467"/>
              <a:gd name="connsiteY0" fmla="*/ 925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788079 w 8599467"/>
              <a:gd name="connsiteY5" fmla="*/ 925 h 6887501"/>
              <a:gd name="connsiteX0" fmla="*/ 6788079 w 8590420"/>
              <a:gd name="connsiteY0" fmla="*/ 0 h 6886576"/>
              <a:gd name="connsiteX1" fmla="*/ 8307367 w 8590420"/>
              <a:gd name="connsiteY1" fmla="*/ 161000 h 6886576"/>
              <a:gd name="connsiteX2" fmla="*/ 8590397 w 8590420"/>
              <a:gd name="connsiteY2" fmla="*/ 2470776 h 6886576"/>
              <a:gd name="connsiteX3" fmla="*/ 4207018 w 8590420"/>
              <a:gd name="connsiteY3" fmla="*/ 6886575 h 6886576"/>
              <a:gd name="connsiteX4" fmla="*/ 0 w 8590420"/>
              <a:gd name="connsiteY4" fmla="*/ 6886575 h 6886576"/>
              <a:gd name="connsiteX5" fmla="*/ 6788079 w 8590420"/>
              <a:gd name="connsiteY5" fmla="*/ 0 h 6886576"/>
              <a:gd name="connsiteX0" fmla="*/ 6788079 w 8590989"/>
              <a:gd name="connsiteY0" fmla="*/ 0 h 6886576"/>
              <a:gd name="connsiteX1" fmla="*/ 8586767 w 8590989"/>
              <a:gd name="connsiteY1" fmla="*/ 8600 h 6886576"/>
              <a:gd name="connsiteX2" fmla="*/ 8590397 w 8590989"/>
              <a:gd name="connsiteY2" fmla="*/ 2470776 h 6886576"/>
              <a:gd name="connsiteX3" fmla="*/ 4207018 w 8590989"/>
              <a:gd name="connsiteY3" fmla="*/ 6886575 h 6886576"/>
              <a:gd name="connsiteX4" fmla="*/ 0 w 8590989"/>
              <a:gd name="connsiteY4" fmla="*/ 6886575 h 6886576"/>
              <a:gd name="connsiteX5" fmla="*/ 6788079 w 8590989"/>
              <a:gd name="connsiteY5" fmla="*/ 0 h 6886576"/>
              <a:gd name="connsiteX0" fmla="*/ 6788079 w 8591367"/>
              <a:gd name="connsiteY0" fmla="*/ 0 h 6886576"/>
              <a:gd name="connsiteX1" fmla="*/ 8586767 w 8591367"/>
              <a:gd name="connsiteY1" fmla="*/ 8600 h 6886576"/>
              <a:gd name="connsiteX2" fmla="*/ 8590397 w 8591367"/>
              <a:gd name="connsiteY2" fmla="*/ 2470776 h 6886576"/>
              <a:gd name="connsiteX3" fmla="*/ 4207018 w 8591367"/>
              <a:gd name="connsiteY3" fmla="*/ 6886575 h 6886576"/>
              <a:gd name="connsiteX4" fmla="*/ 0 w 8591367"/>
              <a:gd name="connsiteY4" fmla="*/ 6886575 h 6886576"/>
              <a:gd name="connsiteX5" fmla="*/ 6788079 w 8591367"/>
              <a:gd name="connsiteY5" fmla="*/ 0 h 6886576"/>
              <a:gd name="connsiteX0" fmla="*/ 6788079 w 8590456"/>
              <a:gd name="connsiteY0" fmla="*/ 0 h 6886576"/>
              <a:gd name="connsiteX1" fmla="*/ 8478817 w 8590456"/>
              <a:gd name="connsiteY1" fmla="*/ 129250 h 6886576"/>
              <a:gd name="connsiteX2" fmla="*/ 8590397 w 8590456"/>
              <a:gd name="connsiteY2" fmla="*/ 2470776 h 6886576"/>
              <a:gd name="connsiteX3" fmla="*/ 4207018 w 8590456"/>
              <a:gd name="connsiteY3" fmla="*/ 6886575 h 6886576"/>
              <a:gd name="connsiteX4" fmla="*/ 0 w 8590456"/>
              <a:gd name="connsiteY4" fmla="*/ 6886575 h 6886576"/>
              <a:gd name="connsiteX5" fmla="*/ 6788079 w 8590456"/>
              <a:gd name="connsiteY5" fmla="*/ 0 h 6886576"/>
              <a:gd name="connsiteX0" fmla="*/ 6788079 w 8591367"/>
              <a:gd name="connsiteY0" fmla="*/ 0 h 6886576"/>
              <a:gd name="connsiteX1" fmla="*/ 8586767 w 8591367"/>
              <a:gd name="connsiteY1" fmla="*/ 5425 h 6886576"/>
              <a:gd name="connsiteX2" fmla="*/ 8590397 w 8591367"/>
              <a:gd name="connsiteY2" fmla="*/ 2470776 h 6886576"/>
              <a:gd name="connsiteX3" fmla="*/ 4207018 w 8591367"/>
              <a:gd name="connsiteY3" fmla="*/ 6886575 h 6886576"/>
              <a:gd name="connsiteX4" fmla="*/ 0 w 8591367"/>
              <a:gd name="connsiteY4" fmla="*/ 6886575 h 6886576"/>
              <a:gd name="connsiteX5" fmla="*/ 6788079 w 8591367"/>
              <a:gd name="connsiteY5" fmla="*/ 0 h 6886576"/>
              <a:gd name="connsiteX0" fmla="*/ 6788079 w 8586899"/>
              <a:gd name="connsiteY0" fmla="*/ 0 h 6886576"/>
              <a:gd name="connsiteX1" fmla="*/ 8586767 w 8586899"/>
              <a:gd name="connsiteY1" fmla="*/ 5425 h 6886576"/>
              <a:gd name="connsiteX2" fmla="*/ 8568172 w 8586899"/>
              <a:gd name="connsiteY2" fmla="*/ 3197851 h 6886576"/>
              <a:gd name="connsiteX3" fmla="*/ 4207018 w 8586899"/>
              <a:gd name="connsiteY3" fmla="*/ 6886575 h 6886576"/>
              <a:gd name="connsiteX4" fmla="*/ 0 w 8586899"/>
              <a:gd name="connsiteY4" fmla="*/ 6886575 h 6886576"/>
              <a:gd name="connsiteX5" fmla="*/ 6788079 w 8586899"/>
              <a:gd name="connsiteY5" fmla="*/ 0 h 6886576"/>
              <a:gd name="connsiteX0" fmla="*/ 6788079 w 8586926"/>
              <a:gd name="connsiteY0" fmla="*/ 0 h 6886576"/>
              <a:gd name="connsiteX1" fmla="*/ 8586767 w 8586926"/>
              <a:gd name="connsiteY1" fmla="*/ 5425 h 6886576"/>
              <a:gd name="connsiteX2" fmla="*/ 8571347 w 8586926"/>
              <a:gd name="connsiteY2" fmla="*/ 3286751 h 6886576"/>
              <a:gd name="connsiteX3" fmla="*/ 4207018 w 8586926"/>
              <a:gd name="connsiteY3" fmla="*/ 6886575 h 6886576"/>
              <a:gd name="connsiteX4" fmla="*/ 0 w 8586926"/>
              <a:gd name="connsiteY4" fmla="*/ 6886575 h 6886576"/>
              <a:gd name="connsiteX5" fmla="*/ 6788079 w 8586926"/>
              <a:gd name="connsiteY5" fmla="*/ 0 h 6886576"/>
              <a:gd name="connsiteX0" fmla="*/ 6788079 w 8586926"/>
              <a:gd name="connsiteY0" fmla="*/ 0 h 6886575"/>
              <a:gd name="connsiteX1" fmla="*/ 8586767 w 8586926"/>
              <a:gd name="connsiteY1" fmla="*/ 5425 h 6886575"/>
              <a:gd name="connsiteX2" fmla="*/ 8571347 w 8586926"/>
              <a:gd name="connsiteY2" fmla="*/ 3286751 h 6886575"/>
              <a:gd name="connsiteX3" fmla="*/ 4616593 w 8586926"/>
              <a:gd name="connsiteY3" fmla="*/ 6870700 h 6886575"/>
              <a:gd name="connsiteX4" fmla="*/ 0 w 8586926"/>
              <a:gd name="connsiteY4" fmla="*/ 6886575 h 6886575"/>
              <a:gd name="connsiteX5" fmla="*/ 6788079 w 8586926"/>
              <a:gd name="connsiteY5" fmla="*/ 0 h 6886575"/>
              <a:gd name="connsiteX0" fmla="*/ 7254804 w 9053651"/>
              <a:gd name="connsiteY0" fmla="*/ 0 h 6870701"/>
              <a:gd name="connsiteX1" fmla="*/ 9053492 w 9053651"/>
              <a:gd name="connsiteY1" fmla="*/ 5425 h 6870701"/>
              <a:gd name="connsiteX2" fmla="*/ 9038072 w 9053651"/>
              <a:gd name="connsiteY2" fmla="*/ 3286751 h 6870701"/>
              <a:gd name="connsiteX3" fmla="*/ 5083318 w 9053651"/>
              <a:gd name="connsiteY3" fmla="*/ 6870700 h 6870701"/>
              <a:gd name="connsiteX4" fmla="*/ 0 w 9053651"/>
              <a:gd name="connsiteY4" fmla="*/ 6864350 h 6870701"/>
              <a:gd name="connsiteX5" fmla="*/ 7254804 w 9053651"/>
              <a:gd name="connsiteY5" fmla="*/ 0 h 687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53651" h="6870701">
                <a:moveTo>
                  <a:pt x="7254804" y="0"/>
                </a:moveTo>
                <a:lnTo>
                  <a:pt x="9053492" y="5425"/>
                </a:lnTo>
                <a:cubicBezTo>
                  <a:pt x="9055307" y="1236513"/>
                  <a:pt x="9041095" y="2462851"/>
                  <a:pt x="9038072" y="3286751"/>
                </a:cubicBezTo>
                <a:cubicBezTo>
                  <a:pt x="9038071" y="3283890"/>
                  <a:pt x="5091519" y="6873561"/>
                  <a:pt x="5083318" y="6870700"/>
                </a:cubicBezTo>
                <a:lnTo>
                  <a:pt x="0" y="6864350"/>
                </a:lnTo>
                <a:lnTo>
                  <a:pt x="7254804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9" name="Picture Placeholder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1813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O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dirty="0"/>
              <a:t> 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Co-branding image</a:t>
            </a:r>
          </a:p>
        </p:txBody>
      </p:sp>
      <p:sp>
        <p:nvSpPr>
          <p:cNvPr id="10" name="Freeform 9"/>
          <p:cNvSpPr/>
          <p:nvPr userDrawn="1"/>
        </p:nvSpPr>
        <p:spPr>
          <a:xfrm>
            <a:off x="8248229" y="3258508"/>
            <a:ext cx="3960076" cy="359949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  <a:gd name="connsiteX0" fmla="*/ 5752376 w 5752376"/>
              <a:gd name="connsiteY0" fmla="*/ 0 h 5228595"/>
              <a:gd name="connsiteX1" fmla="*/ 0 w 5752376"/>
              <a:gd name="connsiteY1" fmla="*/ 5228595 h 5228595"/>
              <a:gd name="connsiteX2" fmla="*/ 5734974 w 5752376"/>
              <a:gd name="connsiteY2" fmla="*/ 5228595 h 5228595"/>
              <a:gd name="connsiteX3" fmla="*/ 5752376 w 5752376"/>
              <a:gd name="connsiteY3" fmla="*/ 0 h 522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2376" h="5228595">
                <a:moveTo>
                  <a:pt x="5752376" y="0"/>
                </a:moveTo>
                <a:lnTo>
                  <a:pt x="0" y="5228595"/>
                </a:lnTo>
                <a:lnTo>
                  <a:pt x="5734974" y="5228595"/>
                </a:lnTo>
                <a:cubicBezTo>
                  <a:pt x="5740775" y="3485730"/>
                  <a:pt x="5746575" y="1742865"/>
                  <a:pt x="5752376" y="0"/>
                </a:cubicBez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20" y="5456280"/>
            <a:ext cx="838800" cy="80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266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P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dirty="0"/>
              <a:t> 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sp>
        <p:nvSpPr>
          <p:cNvPr id="10" name="Freeform 9"/>
          <p:cNvSpPr/>
          <p:nvPr userDrawn="1"/>
        </p:nvSpPr>
        <p:spPr>
          <a:xfrm>
            <a:off x="8259952" y="3276600"/>
            <a:ext cx="3948096" cy="3581401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11" name="Picture Placeholder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7913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Section Peacoc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87822"/>
      </p:ext>
    </p:extLst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Raspberr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Cornflow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B_Title Slide default imag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1706" y="1499"/>
            <a:ext cx="10242896" cy="6855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5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976781"/>
      </p:ext>
    </p:extLst>
  </p:cSld>
  <p:clrMapOvr>
    <a:masterClrMapping/>
  </p:clrMapOvr>
  <p:transition>
    <p:fade/>
  </p:transition>
  <p:hf sldNum="0"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Plu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Peacoc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Grey">
    <p:bg>
      <p:bgPr>
        <a:solidFill>
          <a:schemeClr val="accent6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</a:t>
            </a:r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A_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1" name="TextBox 2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0655" y="2519771"/>
            <a:ext cx="3871913" cy="2641600"/>
          </a:xfrm>
        </p:spPr>
        <p:txBody>
          <a:bodyPr/>
          <a:lstStyle>
            <a:lvl1pPr marL="292100" indent="-285750">
              <a:buFontTx/>
              <a:buBlip>
                <a:blip r:embed="rId2"/>
              </a:buBlip>
              <a:defRPr sz="1300" baseline="0"/>
            </a:lvl1pPr>
            <a:lvl2pPr marL="449263" indent="-147600">
              <a:buSzPct val="100000"/>
              <a:buFontTx/>
              <a:buBlip>
                <a:blip r:embed="rId2"/>
              </a:buBlip>
              <a:tabLst/>
              <a:defRPr sz="1200"/>
            </a:lvl2pPr>
            <a:lvl3pPr marL="623069" indent="-146838">
              <a:buSzPct val="100000"/>
              <a:buFontTx/>
              <a:buBlip>
                <a:blip r:embed="rId2"/>
              </a:buBlip>
              <a:defRPr sz="1100"/>
            </a:lvl3pPr>
            <a:lvl4pPr marL="813562" indent="-146838">
              <a:buSzPct val="100000"/>
              <a:buFontTx/>
              <a:buBlip>
                <a:blip r:embed="rId2"/>
              </a:buBlip>
              <a:defRPr sz="1100"/>
            </a:lvl4pPr>
            <a:lvl5pPr marL="952462" indent="-138901">
              <a:buSzPct val="100000"/>
              <a:buFontTx/>
              <a:buBlip>
                <a:blip r:embed="rId2"/>
              </a:buBlip>
              <a:defRPr sz="1100"/>
            </a:lvl5pPr>
          </a:lstStyle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9269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B_Title_Intr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1" name="TextBox 2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0655" y="2519772"/>
            <a:ext cx="3871913" cy="2641600"/>
          </a:xfrm>
        </p:spPr>
        <p:txBody>
          <a:bodyPr/>
          <a:lstStyle>
            <a:lvl1pPr marL="292100" indent="-285750">
              <a:buSzPct val="100000"/>
              <a:buFontTx/>
              <a:buBlip>
                <a:blip r:embed="rId2"/>
              </a:buBlip>
              <a:defRPr sz="1300" baseline="0"/>
            </a:lvl1pPr>
            <a:lvl2pPr marL="449263" indent="-147600">
              <a:buSzPct val="100000"/>
              <a:buFontTx/>
              <a:buBlip>
                <a:blip r:embed="rId2"/>
              </a:buBlip>
              <a:tabLst/>
              <a:defRPr sz="1200"/>
            </a:lvl2pPr>
            <a:lvl3pPr marL="623069" indent="-146838">
              <a:buSzPct val="100000"/>
              <a:buFontTx/>
              <a:buBlip>
                <a:blip r:embed="rId2"/>
              </a:buBlip>
              <a:defRPr sz="1100"/>
            </a:lvl3pPr>
            <a:lvl4pPr marL="813562" indent="-146838">
              <a:buSzPct val="100000"/>
              <a:buFontTx/>
              <a:buBlip>
                <a:blip r:embed="rId2"/>
              </a:buBlip>
              <a:defRPr sz="1100"/>
            </a:lvl4pPr>
            <a:lvl5pPr marL="952462" indent="-138901">
              <a:buSzPct val="100000"/>
              <a:buFontTx/>
              <a:buBlip>
                <a:blip r:embed="rId2"/>
              </a:buBlip>
              <a:defRPr sz="1100"/>
            </a:lvl5pPr>
          </a:lstStyle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08081" y="1470786"/>
            <a:ext cx="3877575" cy="974519"/>
          </a:xfrm>
        </p:spPr>
        <p:txBody>
          <a:bodyPr/>
          <a:lstStyle>
            <a:lvl1pPr>
              <a:defRPr sz="1300"/>
            </a:lvl1pPr>
          </a:lstStyle>
          <a:p>
            <a:pPr lvl="0"/>
            <a:r>
              <a:rPr lang="en-GB" dirty="0"/>
              <a:t>Introduction paragraph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5829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C_Title_2 lines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1" name="TextBox 2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0655" y="2864275"/>
            <a:ext cx="3871913" cy="2641600"/>
          </a:xfrm>
        </p:spPr>
        <p:txBody>
          <a:bodyPr/>
          <a:lstStyle>
            <a:lvl1pPr marL="292100" indent="-285750">
              <a:buSzPct val="100000"/>
              <a:buFontTx/>
              <a:buBlip>
                <a:blip r:embed="rId2"/>
              </a:buBlip>
              <a:defRPr sz="1300"/>
            </a:lvl1pPr>
            <a:lvl2pPr marL="449263" indent="-147600">
              <a:buSzPct val="100000"/>
              <a:buFontTx/>
              <a:buBlip>
                <a:blip r:embed="rId2"/>
              </a:buBlip>
              <a:tabLst/>
              <a:defRPr sz="1200"/>
            </a:lvl2pPr>
            <a:lvl3pPr marL="623069" indent="-146838">
              <a:buSzPct val="100000"/>
              <a:buFontTx/>
              <a:buBlip>
                <a:blip r:embed="rId2"/>
              </a:buBlip>
              <a:defRPr sz="1100"/>
            </a:lvl3pPr>
            <a:lvl4pPr marL="813562" indent="-146838">
              <a:buSzPct val="100000"/>
              <a:buFontTx/>
              <a:buBlip>
                <a:blip r:embed="rId2"/>
              </a:buBlip>
              <a:defRPr sz="1100"/>
            </a:lvl4pPr>
            <a:lvl5pPr marL="952462" indent="-138901">
              <a:buSzPct val="100000"/>
              <a:buFontTx/>
              <a:buBlip>
                <a:blip r:embed="rId2"/>
              </a:buBlip>
              <a:defRPr sz="1100"/>
            </a:lvl5pPr>
          </a:lstStyle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546271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399"/>
            <a:ext cx="9274122" cy="661329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68469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D_Title_2 lines_Intr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1" name="TextBox 2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0655" y="2864276"/>
            <a:ext cx="3871913" cy="2641600"/>
          </a:xfrm>
        </p:spPr>
        <p:txBody>
          <a:bodyPr/>
          <a:lstStyle>
            <a:lvl1pPr marL="292100" indent="-285750">
              <a:buSzPct val="100000"/>
              <a:buFontTx/>
              <a:buBlip>
                <a:blip r:embed="rId2"/>
              </a:buBlip>
              <a:defRPr sz="1300"/>
            </a:lvl1pPr>
            <a:lvl2pPr marL="449263" indent="-147600">
              <a:buSzPct val="100000"/>
              <a:buFontTx/>
              <a:buBlip>
                <a:blip r:embed="rId2"/>
              </a:buBlip>
              <a:tabLst/>
              <a:defRPr sz="1200"/>
            </a:lvl2pPr>
            <a:lvl3pPr marL="623069" indent="-146838">
              <a:buSzPct val="100000"/>
              <a:buFontTx/>
              <a:buBlip>
                <a:blip r:embed="rId2"/>
              </a:buBlip>
              <a:defRPr sz="1100"/>
            </a:lvl3pPr>
            <a:lvl4pPr marL="813562" indent="-146838">
              <a:buSzPct val="100000"/>
              <a:buFontTx/>
              <a:buBlip>
                <a:blip r:embed="rId2"/>
              </a:buBlip>
              <a:defRPr sz="1100"/>
            </a:lvl4pPr>
            <a:lvl5pPr marL="952462" indent="-138901">
              <a:buSzPct val="100000"/>
              <a:buFontTx/>
              <a:buBlip>
                <a:blip r:embed="rId2"/>
              </a:buBlip>
              <a:defRPr sz="1100"/>
            </a:lvl5pPr>
          </a:lstStyle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546271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399"/>
            <a:ext cx="9274122" cy="661329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08081" y="1828800"/>
            <a:ext cx="3877575" cy="974519"/>
          </a:xfrm>
        </p:spPr>
        <p:txBody>
          <a:bodyPr/>
          <a:lstStyle>
            <a:lvl1pPr>
              <a:defRPr sz="1300"/>
            </a:lvl1pPr>
          </a:lstStyle>
          <a:p>
            <a:pPr lvl="0"/>
            <a:r>
              <a:rPr lang="en-GB" dirty="0"/>
              <a:t>Introduction paragraph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2584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A_Team x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612000"/>
            <a:ext cx="8498546" cy="828000"/>
          </a:xfr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ts val="2300"/>
              </a:lnSpc>
              <a:defRPr sz="22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612000" y="3996000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2000" y="3420000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12000" y="1692000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2480916" y="3996000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480916" y="3420000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480916" y="1692000"/>
            <a:ext cx="1619250" cy="1620838"/>
          </a:xfrm>
        </p:spPr>
        <p:txBody>
          <a:bodyPr/>
          <a:lstStyle/>
          <a:p>
            <a:endParaRPr lang="en-US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4349832" y="3996000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349832" y="3420000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349832" y="1692000"/>
            <a:ext cx="1619250" cy="1620838"/>
          </a:xfrm>
        </p:spPr>
        <p:txBody>
          <a:bodyPr/>
          <a:lstStyle/>
          <a:p>
            <a:endParaRPr lang="en-US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6218748" y="3996000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218748" y="3420000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4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6218748" y="1692000"/>
            <a:ext cx="1619250" cy="1620838"/>
          </a:xfrm>
        </p:spPr>
        <p:txBody>
          <a:bodyPr/>
          <a:lstStyle/>
          <a:p>
            <a:endParaRPr lang="en-US"/>
          </a:p>
        </p:txBody>
      </p:sp>
      <p:cxnSp>
        <p:nvCxnSpPr>
          <p:cNvPr id="36" name="Straight Connector 35"/>
          <p:cNvCxnSpPr/>
          <p:nvPr userDrawn="1"/>
        </p:nvCxnSpPr>
        <p:spPr>
          <a:xfrm>
            <a:off x="8087664" y="3999243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8087664" y="3423243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8087664" y="1695243"/>
            <a:ext cx="1619250" cy="1620838"/>
          </a:xfrm>
        </p:spPr>
        <p:txBody>
          <a:bodyPr/>
          <a:lstStyle/>
          <a:p>
            <a:endParaRPr lang="en-US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9956579" y="3999243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9956579" y="3423243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2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9956579" y="1695243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51" name="TextBox 5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52" name="Straight Connector 5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612000" y="1546271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2480916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4349832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6218748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8087664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9956579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B_Team x 4">
    <p:bg>
      <p:bgPr>
        <a:solidFill>
          <a:schemeClr val="tx1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Freeform 3"/>
          <p:cNvSpPr/>
          <p:nvPr userDrawn="1"/>
        </p:nvSpPr>
        <p:spPr>
          <a:xfrm>
            <a:off x="3900616" y="-16476"/>
            <a:ext cx="4390768" cy="2240692"/>
          </a:xfrm>
          <a:custGeom>
            <a:avLst/>
            <a:gdLst>
              <a:gd name="connsiteX0" fmla="*/ 0 w 4390768"/>
              <a:gd name="connsiteY0" fmla="*/ 0 h 2240692"/>
              <a:gd name="connsiteX1" fmla="*/ 2207741 w 4390768"/>
              <a:gd name="connsiteY1" fmla="*/ 2240692 h 2240692"/>
              <a:gd name="connsiteX2" fmla="*/ 4390768 w 4390768"/>
              <a:gd name="connsiteY2" fmla="*/ 24714 h 2240692"/>
              <a:gd name="connsiteX3" fmla="*/ 0 w 4390768"/>
              <a:gd name="connsiteY3" fmla="*/ 0 h 224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0768" h="2240692">
                <a:moveTo>
                  <a:pt x="0" y="0"/>
                </a:moveTo>
                <a:lnTo>
                  <a:pt x="2207741" y="2240692"/>
                </a:lnTo>
                <a:lnTo>
                  <a:pt x="4390768" y="2471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140239" y="361947"/>
            <a:ext cx="3911522" cy="828000"/>
          </a:xfrm>
        </p:spPr>
        <p:txBody>
          <a:bodyPr wrap="square" lIns="0" tIns="0" rIns="0" bIns="0" anchor="b" anchorCtr="0">
            <a:noAutofit/>
          </a:bodyPr>
          <a:lstStyle>
            <a:lvl1pPr algn="ctr">
              <a:lnSpc>
                <a:spcPts val="2300"/>
              </a:lnSpc>
              <a:defRPr sz="22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</a:t>
            </a:r>
            <a:br>
              <a:rPr lang="en-US" dirty="0"/>
            </a:br>
            <a:r>
              <a:rPr lang="en-US" dirty="0"/>
              <a:t>to add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467405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467405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350771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350771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234137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34137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117503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4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8117503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TextBox 2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5898000" y="1499156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C_Team x 3">
    <p:bg>
      <p:bgPr>
        <a:solidFill>
          <a:schemeClr val="tx1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Freeform 3"/>
          <p:cNvSpPr/>
          <p:nvPr userDrawn="1"/>
        </p:nvSpPr>
        <p:spPr>
          <a:xfrm>
            <a:off x="3900616" y="-16476"/>
            <a:ext cx="4390768" cy="2240692"/>
          </a:xfrm>
          <a:custGeom>
            <a:avLst/>
            <a:gdLst>
              <a:gd name="connsiteX0" fmla="*/ 0 w 4390768"/>
              <a:gd name="connsiteY0" fmla="*/ 0 h 2240692"/>
              <a:gd name="connsiteX1" fmla="*/ 2207741 w 4390768"/>
              <a:gd name="connsiteY1" fmla="*/ 2240692 h 2240692"/>
              <a:gd name="connsiteX2" fmla="*/ 4390768 w 4390768"/>
              <a:gd name="connsiteY2" fmla="*/ 24714 h 2240692"/>
              <a:gd name="connsiteX3" fmla="*/ 0 w 4390768"/>
              <a:gd name="connsiteY3" fmla="*/ 0 h 224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0768" h="2240692">
                <a:moveTo>
                  <a:pt x="0" y="0"/>
                </a:moveTo>
                <a:lnTo>
                  <a:pt x="2207741" y="2240692"/>
                </a:lnTo>
                <a:lnTo>
                  <a:pt x="4390768" y="2471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140239" y="361947"/>
            <a:ext cx="3911522" cy="828000"/>
          </a:xfrm>
        </p:spPr>
        <p:txBody>
          <a:bodyPr wrap="square" lIns="0" tIns="0" rIns="0" bIns="0" anchor="b" anchorCtr="0">
            <a:noAutofit/>
          </a:bodyPr>
          <a:lstStyle>
            <a:lvl1pPr algn="ctr">
              <a:lnSpc>
                <a:spcPts val="2300"/>
              </a:lnSpc>
              <a:defRPr sz="22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</a:t>
            </a:r>
            <a:br>
              <a:rPr lang="en-US" dirty="0"/>
            </a:br>
            <a:r>
              <a:rPr lang="en-US" dirty="0"/>
              <a:t>to add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19896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3419896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303262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303262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7186628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4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7186628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5898000" y="1499156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C_Title Slide - default imag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6250" y="0"/>
            <a:ext cx="9175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79885"/>
      </p:ext>
    </p:extLst>
  </p:cSld>
  <p:clrMapOvr>
    <a:masterClrMapping/>
  </p:clrMapOvr>
  <p:transition>
    <p:fade/>
  </p:transition>
  <p:hf sldNum="0"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A_Title_Sub_Tabl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sz="quarter" idx="10"/>
          </p:nvPr>
        </p:nvSpPr>
        <p:spPr>
          <a:xfrm>
            <a:off x="612775" y="1831974"/>
            <a:ext cx="11018838" cy="3959225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1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6" name="TextBox 15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9760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B_Title_Sub_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sz="quarter" idx="10"/>
          </p:nvPr>
        </p:nvSpPr>
        <p:spPr>
          <a:xfrm>
            <a:off x="612775" y="1831974"/>
            <a:ext cx="11018838" cy="39592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1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32793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C_Title_Sub_Char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2775" y="1831974"/>
            <a:ext cx="11018838" cy="3959225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6" name="TextBox 15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47173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D_Title_Sub_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>
            <a:off x="-21771" y="-21063"/>
            <a:ext cx="4916377" cy="4893510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2775" y="1831974"/>
            <a:ext cx="11018838" cy="39592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48546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E_Title_Sub_Content_Char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4571999" y="1831975"/>
            <a:ext cx="7059613" cy="3620558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776" y="1831975"/>
            <a:ext cx="2198158" cy="3620557"/>
          </a:xfrm>
        </p:spPr>
        <p:txBody>
          <a:bodyPr anchor="ctr"/>
          <a:lstStyle>
            <a:lvl1pPr>
              <a:lnSpc>
                <a:spcPts val="1800"/>
              </a:lnSpc>
              <a:defRPr sz="1300">
                <a:solidFill>
                  <a:schemeClr val="bg1"/>
                </a:solidFill>
              </a:defRPr>
            </a:lvl1pPr>
            <a:lvl2pPr>
              <a:lnSpc>
                <a:spcPts val="1800"/>
              </a:lnSpc>
              <a:defRPr sz="1300">
                <a:solidFill>
                  <a:schemeClr val="bg1"/>
                </a:solidFill>
              </a:defRPr>
            </a:lvl2pPr>
            <a:lvl3pPr>
              <a:lnSpc>
                <a:spcPts val="1800"/>
              </a:lnSpc>
              <a:defRPr sz="1300">
                <a:solidFill>
                  <a:schemeClr val="bg1"/>
                </a:solidFill>
              </a:defRPr>
            </a:lvl3pPr>
            <a:lvl4pPr>
              <a:lnSpc>
                <a:spcPts val="1800"/>
              </a:lnSpc>
              <a:defRPr sz="1300">
                <a:solidFill>
                  <a:schemeClr val="bg1"/>
                </a:solidFill>
              </a:defRPr>
            </a:lvl4pPr>
            <a:lvl5pPr>
              <a:lnSpc>
                <a:spcPts val="1800"/>
              </a:lnSpc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7" name="TextBox 16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77148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F_Title_Sub_Content_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 userDrawn="1"/>
        </p:nvSpPr>
        <p:spPr>
          <a:xfrm>
            <a:off x="-21771" y="-21063"/>
            <a:ext cx="4916377" cy="4893510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4571999" y="1831975"/>
            <a:ext cx="7059613" cy="3620558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776" y="1831975"/>
            <a:ext cx="2198158" cy="3620557"/>
          </a:xfrm>
        </p:spPr>
        <p:txBody>
          <a:bodyPr anchor="ctr"/>
          <a:lstStyle>
            <a:lvl1pPr>
              <a:lnSpc>
                <a:spcPts val="1800"/>
              </a:lnSpc>
              <a:defRPr sz="1300">
                <a:solidFill>
                  <a:schemeClr val="tx1"/>
                </a:solidFill>
              </a:defRPr>
            </a:lvl1pPr>
            <a:lvl2pPr>
              <a:lnSpc>
                <a:spcPts val="1800"/>
              </a:lnSpc>
              <a:defRPr sz="1300">
                <a:solidFill>
                  <a:schemeClr val="tx1"/>
                </a:solidFill>
              </a:defRPr>
            </a:lvl2pPr>
            <a:lvl3pPr>
              <a:lnSpc>
                <a:spcPts val="1800"/>
              </a:lnSpc>
              <a:defRPr sz="1300">
                <a:solidFill>
                  <a:schemeClr val="tx1"/>
                </a:solidFill>
              </a:defRPr>
            </a:lvl3pPr>
            <a:lvl4pPr>
              <a:lnSpc>
                <a:spcPts val="1800"/>
              </a:lnSpc>
              <a:defRPr sz="1300">
                <a:solidFill>
                  <a:schemeClr val="tx1"/>
                </a:solidFill>
              </a:defRPr>
            </a:lvl4pPr>
            <a:lvl5pPr>
              <a:lnSpc>
                <a:spcPts val="1800"/>
              </a:lnSpc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814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G_Title_Sub_Content 3 column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12387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348200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84013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277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34812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8084013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30" name="TextBox 2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4731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A_Title_Tabl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sz="quarter" idx="10"/>
          </p:nvPr>
        </p:nvSpPr>
        <p:spPr>
          <a:xfrm>
            <a:off x="612775" y="1606550"/>
            <a:ext cx="11018838" cy="4184650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1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6" name="TextBox 15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B_Title_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sz="quarter" idx="10"/>
          </p:nvPr>
        </p:nvSpPr>
        <p:spPr>
          <a:xfrm>
            <a:off x="612775" y="1606550"/>
            <a:ext cx="11018838" cy="41846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1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C_Title_Char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2775" y="1606550"/>
            <a:ext cx="11018838" cy="4184650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6" name="TextBox 15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D_Title Slide – default imag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6250" y="0"/>
            <a:ext cx="9175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61061"/>
      </p:ext>
    </p:extLst>
  </p:cSld>
  <p:clrMapOvr>
    <a:masterClrMapping/>
  </p:clrMapOvr>
  <p:transition>
    <p:fade/>
  </p:transition>
  <p:hf sldNum="0" hdr="0" ftr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D_Title_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>
            <a:off x="-21771" y="-21063"/>
            <a:ext cx="4916377" cy="4893510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2775" y="1606550"/>
            <a:ext cx="11018838" cy="41846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E_Title_Content_Char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4571999" y="1606550"/>
            <a:ext cx="7059613" cy="384598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776" y="1606551"/>
            <a:ext cx="2198158" cy="3845982"/>
          </a:xfrm>
        </p:spPr>
        <p:txBody>
          <a:bodyPr anchor="ctr"/>
          <a:lstStyle>
            <a:lvl1pPr>
              <a:lnSpc>
                <a:spcPts val="1800"/>
              </a:lnSpc>
              <a:defRPr sz="1300">
                <a:solidFill>
                  <a:schemeClr val="bg1"/>
                </a:solidFill>
              </a:defRPr>
            </a:lvl1pPr>
            <a:lvl2pPr>
              <a:lnSpc>
                <a:spcPts val="1800"/>
              </a:lnSpc>
              <a:defRPr sz="1300">
                <a:solidFill>
                  <a:schemeClr val="bg1"/>
                </a:solidFill>
              </a:defRPr>
            </a:lvl2pPr>
            <a:lvl3pPr>
              <a:lnSpc>
                <a:spcPts val="1800"/>
              </a:lnSpc>
              <a:defRPr sz="1300">
                <a:solidFill>
                  <a:schemeClr val="bg1"/>
                </a:solidFill>
              </a:defRPr>
            </a:lvl3pPr>
            <a:lvl4pPr>
              <a:lnSpc>
                <a:spcPts val="1800"/>
              </a:lnSpc>
              <a:defRPr sz="1300">
                <a:solidFill>
                  <a:schemeClr val="bg1"/>
                </a:solidFill>
              </a:defRPr>
            </a:lvl4pPr>
            <a:lvl5pPr>
              <a:lnSpc>
                <a:spcPts val="1800"/>
              </a:lnSpc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7" name="TextBox 16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F_Title_Content_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 userDrawn="1"/>
        </p:nvSpPr>
        <p:spPr>
          <a:xfrm>
            <a:off x="-21771" y="-21063"/>
            <a:ext cx="4916377" cy="4893510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4571999" y="1606550"/>
            <a:ext cx="7059613" cy="38459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776" y="1606551"/>
            <a:ext cx="2198158" cy="3845982"/>
          </a:xfrm>
        </p:spPr>
        <p:txBody>
          <a:bodyPr anchor="ctr"/>
          <a:lstStyle>
            <a:lvl1pPr>
              <a:lnSpc>
                <a:spcPts val="1800"/>
              </a:lnSpc>
              <a:defRPr sz="1300">
                <a:solidFill>
                  <a:schemeClr val="tx1"/>
                </a:solidFill>
              </a:defRPr>
            </a:lvl1pPr>
            <a:lvl2pPr>
              <a:lnSpc>
                <a:spcPts val="1800"/>
              </a:lnSpc>
              <a:defRPr sz="1300">
                <a:solidFill>
                  <a:schemeClr val="tx1"/>
                </a:solidFill>
              </a:defRPr>
            </a:lvl2pPr>
            <a:lvl3pPr>
              <a:lnSpc>
                <a:spcPts val="1800"/>
              </a:lnSpc>
              <a:defRPr sz="1300">
                <a:solidFill>
                  <a:schemeClr val="tx1"/>
                </a:solidFill>
              </a:defRPr>
            </a:lvl3pPr>
            <a:lvl4pPr>
              <a:lnSpc>
                <a:spcPts val="1800"/>
              </a:lnSpc>
              <a:defRPr sz="1300">
                <a:solidFill>
                  <a:schemeClr val="tx1"/>
                </a:solidFill>
              </a:defRPr>
            </a:lvl4pPr>
            <a:lvl5pPr>
              <a:lnSpc>
                <a:spcPts val="1800"/>
              </a:lnSpc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G_Title_Content_3Cols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12387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348200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84013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277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34812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8084013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30" name="TextBox 2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H_Title_Sub_Content_3cols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12387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348200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84013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277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34812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8084013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30" name="TextBox 2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518346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A_Title_Content_Image x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100577" y="1800000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5234177" y="1800000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7367776" y="1800000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501378" y="1800000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100577" y="3933602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5234177" y="3933602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7367776" y="3933602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9501378" y="3933602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617172" y="1801780"/>
            <a:ext cx="1963431" cy="3852144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B_Title_Content_Image x1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 userDrawn="1"/>
        </p:nvSpPr>
        <p:spPr>
          <a:xfrm>
            <a:off x="-8467" y="0"/>
            <a:ext cx="6451600" cy="6883400"/>
          </a:xfrm>
          <a:custGeom>
            <a:avLst/>
            <a:gdLst>
              <a:gd name="connsiteX0" fmla="*/ 2988734 w 6451600"/>
              <a:gd name="connsiteY0" fmla="*/ 0 h 6883400"/>
              <a:gd name="connsiteX1" fmla="*/ 6451600 w 6451600"/>
              <a:gd name="connsiteY1" fmla="*/ 3496733 h 6883400"/>
              <a:gd name="connsiteX2" fmla="*/ 3073400 w 6451600"/>
              <a:gd name="connsiteY2" fmla="*/ 6883400 h 6883400"/>
              <a:gd name="connsiteX3" fmla="*/ 0 w 6451600"/>
              <a:gd name="connsiteY3" fmla="*/ 6883400 h 6883400"/>
              <a:gd name="connsiteX4" fmla="*/ 0 w 6451600"/>
              <a:gd name="connsiteY4" fmla="*/ 8467 h 6883400"/>
              <a:gd name="connsiteX5" fmla="*/ 2988734 w 6451600"/>
              <a:gd name="connsiteY5" fmla="*/ 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51600" h="6883400">
                <a:moveTo>
                  <a:pt x="2988734" y="0"/>
                </a:moveTo>
                <a:lnTo>
                  <a:pt x="6451600" y="3496733"/>
                </a:lnTo>
                <a:lnTo>
                  <a:pt x="3073400" y="6883400"/>
                </a:lnTo>
                <a:lnTo>
                  <a:pt x="0" y="6883400"/>
                </a:lnTo>
                <a:lnTo>
                  <a:pt x="0" y="8467"/>
                </a:lnTo>
                <a:lnTo>
                  <a:pt x="2988734" y="0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12000" y="2542734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829433" y="738000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1405467"/>
            <a:ext cx="3562067" cy="879797"/>
          </a:xfrm>
          <a:noFill/>
        </p:spPr>
        <p:txBody>
          <a:bodyPr lIns="0" tIns="0" rIns="0" bIns="0" anchor="b">
            <a:noAutofit/>
          </a:bodyPr>
          <a:lstStyle>
            <a:lvl1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531233" y="738000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0233033" y="738000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829433" y="15324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8531233" y="15324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233033" y="15324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6829433" y="23452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8531233" y="23452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0233033" y="23452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6829433" y="3166533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8531233" y="3166533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0233033" y="3166533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8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6829433" y="3987798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8531233" y="3987798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0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10233033" y="3987798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1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6829433" y="4809062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2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8531233" y="4809062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3" name="Picture Placeholder 2"/>
          <p:cNvSpPr>
            <a:spLocks noGrp="1"/>
          </p:cNvSpPr>
          <p:nvPr>
            <p:ph type="pic" sz="quarter" idx="34"/>
          </p:nvPr>
        </p:nvSpPr>
        <p:spPr>
          <a:xfrm>
            <a:off x="10233033" y="4809062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2" name="TextBox 31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617172" y="3004168"/>
            <a:ext cx="3199689" cy="2643001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219600" indent="-219600">
              <a:buClrTx/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3pPr>
            <a:lvl4pPr marL="547200" indent="-285750">
              <a:buClrTx/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4pPr>
            <a:lvl5pPr marL="842400" indent="-285750">
              <a:buClrTx/>
              <a:buFontTx/>
              <a:buBlip>
                <a:blip r:embed="rId2"/>
              </a:buBlip>
              <a:defRPr sz="1100" baseline="0">
                <a:solidFill>
                  <a:schemeClr val="bg1"/>
                </a:solidFill>
              </a:defRPr>
            </a:lvl5pPr>
            <a:lvl6pPr marL="1108800" indent="-285750">
              <a:buClrTx/>
              <a:buFontTx/>
              <a:buBlip>
                <a:blip r:embed="rId2"/>
              </a:buBlip>
              <a:defRPr sz="1100">
                <a:solidFill>
                  <a:schemeClr val="bg1"/>
                </a:solidFill>
              </a:defRPr>
            </a:lvl6pPr>
            <a:lvl7pPr marL="1368000" indent="-285750">
              <a:buClrTx/>
              <a:buFontTx/>
              <a:buBlip>
                <a:blip r:embed="rId2"/>
              </a:buBlip>
              <a:defRPr sz="1100">
                <a:solidFill>
                  <a:schemeClr val="bg1"/>
                </a:solidFill>
              </a:defRPr>
            </a:lvl7pPr>
            <a:lvl8pPr marL="1620000" indent="-285750">
              <a:buClrTx/>
              <a:buFontTx/>
              <a:buBlip>
                <a:blip r:embed="rId2"/>
              </a:buBlip>
              <a:defRPr sz="1100">
                <a:solidFill>
                  <a:schemeClr val="bg1"/>
                </a:solidFill>
              </a:defRPr>
            </a:lvl8pPr>
            <a:lvl9pPr marL="1872000" indent="-285750">
              <a:buClrTx/>
              <a:buFontTx/>
              <a:buBlip>
                <a:blip r:embed="rId2"/>
              </a:buBlip>
              <a:defRPr sz="11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C_Title_Content_Image x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369336" y="-21304"/>
            <a:ext cx="4827650" cy="3372359"/>
          </a:xfrm>
          <a:custGeom>
            <a:avLst/>
            <a:gdLst>
              <a:gd name="connsiteX0" fmla="*/ 0 w 5590624"/>
              <a:gd name="connsiteY0" fmla="*/ 0 h 3300761"/>
              <a:gd name="connsiteX1" fmla="*/ 5040486 w 5590624"/>
              <a:gd name="connsiteY1" fmla="*/ 0 h 3300761"/>
              <a:gd name="connsiteX2" fmla="*/ 5590624 w 5590624"/>
              <a:gd name="connsiteY2" fmla="*/ 550138 h 3300761"/>
              <a:gd name="connsiteX3" fmla="*/ 5590624 w 5590624"/>
              <a:gd name="connsiteY3" fmla="*/ 3300761 h 3300761"/>
              <a:gd name="connsiteX4" fmla="*/ 0 w 5590624"/>
              <a:gd name="connsiteY4" fmla="*/ 3300761 h 3300761"/>
              <a:gd name="connsiteX5" fmla="*/ 0 w 5590624"/>
              <a:gd name="connsiteY5" fmla="*/ 0 h 3300761"/>
              <a:gd name="connsiteX0" fmla="*/ 0 w 5590624"/>
              <a:gd name="connsiteY0" fmla="*/ 0 h 3300761"/>
              <a:gd name="connsiteX1" fmla="*/ 1680252 w 5590624"/>
              <a:gd name="connsiteY1" fmla="*/ 0 h 3300761"/>
              <a:gd name="connsiteX2" fmla="*/ 5590624 w 5590624"/>
              <a:gd name="connsiteY2" fmla="*/ 550138 h 3300761"/>
              <a:gd name="connsiteX3" fmla="*/ 5590624 w 5590624"/>
              <a:gd name="connsiteY3" fmla="*/ 3300761 h 3300761"/>
              <a:gd name="connsiteX4" fmla="*/ 0 w 5590624"/>
              <a:gd name="connsiteY4" fmla="*/ 3300761 h 3300761"/>
              <a:gd name="connsiteX5" fmla="*/ 0 w 5590624"/>
              <a:gd name="connsiteY5" fmla="*/ 0 h 3300761"/>
              <a:gd name="connsiteX0" fmla="*/ 0 w 5590624"/>
              <a:gd name="connsiteY0" fmla="*/ 14857 h 3315618"/>
              <a:gd name="connsiteX1" fmla="*/ 1680252 w 5590624"/>
              <a:gd name="connsiteY1" fmla="*/ 14857 h 3315618"/>
              <a:gd name="connsiteX2" fmla="*/ 4676224 w 5590624"/>
              <a:gd name="connsiteY2" fmla="*/ 0 h 3315618"/>
              <a:gd name="connsiteX3" fmla="*/ 5590624 w 5590624"/>
              <a:gd name="connsiteY3" fmla="*/ 3315618 h 3315618"/>
              <a:gd name="connsiteX4" fmla="*/ 0 w 5590624"/>
              <a:gd name="connsiteY4" fmla="*/ 3315618 h 3315618"/>
              <a:gd name="connsiteX5" fmla="*/ 0 w 5590624"/>
              <a:gd name="connsiteY5" fmla="*/ 14857 h 3315618"/>
              <a:gd name="connsiteX0" fmla="*/ 0 w 5605493"/>
              <a:gd name="connsiteY0" fmla="*/ 14857 h 3315618"/>
              <a:gd name="connsiteX1" fmla="*/ 1680252 w 5605493"/>
              <a:gd name="connsiteY1" fmla="*/ 14857 h 3315618"/>
              <a:gd name="connsiteX2" fmla="*/ 4676224 w 5605493"/>
              <a:gd name="connsiteY2" fmla="*/ 0 h 3315618"/>
              <a:gd name="connsiteX3" fmla="*/ 5605493 w 5605493"/>
              <a:gd name="connsiteY3" fmla="*/ 951559 h 3315618"/>
              <a:gd name="connsiteX4" fmla="*/ 0 w 5605493"/>
              <a:gd name="connsiteY4" fmla="*/ 3315618 h 3315618"/>
              <a:gd name="connsiteX5" fmla="*/ 0 w 5605493"/>
              <a:gd name="connsiteY5" fmla="*/ 14857 h 3315618"/>
              <a:gd name="connsiteX0" fmla="*/ 0 w 5605493"/>
              <a:gd name="connsiteY0" fmla="*/ 14857 h 3367657"/>
              <a:gd name="connsiteX1" fmla="*/ 1680252 w 5605493"/>
              <a:gd name="connsiteY1" fmla="*/ 14857 h 3367657"/>
              <a:gd name="connsiteX2" fmla="*/ 4676224 w 5605493"/>
              <a:gd name="connsiteY2" fmla="*/ 0 h 3367657"/>
              <a:gd name="connsiteX3" fmla="*/ 5605493 w 5605493"/>
              <a:gd name="connsiteY3" fmla="*/ 951559 h 3367657"/>
              <a:gd name="connsiteX4" fmla="*/ 3174381 w 5605493"/>
              <a:gd name="connsiteY4" fmla="*/ 3367657 h 3367657"/>
              <a:gd name="connsiteX5" fmla="*/ 0 w 5605493"/>
              <a:gd name="connsiteY5" fmla="*/ 14857 h 3367657"/>
              <a:gd name="connsiteX0" fmla="*/ 0 w 4847210"/>
              <a:gd name="connsiteY0" fmla="*/ 936691 h 3367657"/>
              <a:gd name="connsiteX1" fmla="*/ 921969 w 4847210"/>
              <a:gd name="connsiteY1" fmla="*/ 14857 h 3367657"/>
              <a:gd name="connsiteX2" fmla="*/ 3917941 w 4847210"/>
              <a:gd name="connsiteY2" fmla="*/ 0 h 3367657"/>
              <a:gd name="connsiteX3" fmla="*/ 4847210 w 4847210"/>
              <a:gd name="connsiteY3" fmla="*/ 951559 h 3367657"/>
              <a:gd name="connsiteX4" fmla="*/ 2416098 w 4847210"/>
              <a:gd name="connsiteY4" fmla="*/ 3367657 h 3367657"/>
              <a:gd name="connsiteX5" fmla="*/ 0 w 4847210"/>
              <a:gd name="connsiteY5" fmla="*/ 936691 h 3367657"/>
              <a:gd name="connsiteX0" fmla="*/ 0 w 4847210"/>
              <a:gd name="connsiteY0" fmla="*/ 941580 h 3372546"/>
              <a:gd name="connsiteX1" fmla="*/ 921969 w 4847210"/>
              <a:gd name="connsiteY1" fmla="*/ 19746 h 3372546"/>
              <a:gd name="connsiteX2" fmla="*/ 3903272 w 4847210"/>
              <a:gd name="connsiteY2" fmla="*/ 0 h 3372546"/>
              <a:gd name="connsiteX3" fmla="*/ 4847210 w 4847210"/>
              <a:gd name="connsiteY3" fmla="*/ 956448 h 3372546"/>
              <a:gd name="connsiteX4" fmla="*/ 2416098 w 4847210"/>
              <a:gd name="connsiteY4" fmla="*/ 3372546 h 3372546"/>
              <a:gd name="connsiteX5" fmla="*/ 0 w 4847210"/>
              <a:gd name="connsiteY5" fmla="*/ 941580 h 3372546"/>
              <a:gd name="connsiteX0" fmla="*/ 0 w 4847210"/>
              <a:gd name="connsiteY0" fmla="*/ 941580 h 3372546"/>
              <a:gd name="connsiteX1" fmla="*/ 936638 w 4847210"/>
              <a:gd name="connsiteY1" fmla="*/ 5076 h 3372546"/>
              <a:gd name="connsiteX2" fmla="*/ 3903272 w 4847210"/>
              <a:gd name="connsiteY2" fmla="*/ 0 h 3372546"/>
              <a:gd name="connsiteX3" fmla="*/ 4847210 w 4847210"/>
              <a:gd name="connsiteY3" fmla="*/ 956448 h 3372546"/>
              <a:gd name="connsiteX4" fmla="*/ 2416098 w 4847210"/>
              <a:gd name="connsiteY4" fmla="*/ 3372546 h 3372546"/>
              <a:gd name="connsiteX5" fmla="*/ 0 w 4847210"/>
              <a:gd name="connsiteY5" fmla="*/ 941580 h 3372546"/>
              <a:gd name="connsiteX0" fmla="*/ 0 w 4827650"/>
              <a:gd name="connsiteY0" fmla="*/ 941580 h 3372546"/>
              <a:gd name="connsiteX1" fmla="*/ 936638 w 4827650"/>
              <a:gd name="connsiteY1" fmla="*/ 5076 h 3372546"/>
              <a:gd name="connsiteX2" fmla="*/ 3903272 w 4827650"/>
              <a:gd name="connsiteY2" fmla="*/ 0 h 3372546"/>
              <a:gd name="connsiteX3" fmla="*/ 4827650 w 4827650"/>
              <a:gd name="connsiteY3" fmla="*/ 946669 h 3372546"/>
              <a:gd name="connsiteX4" fmla="*/ 2416098 w 4827650"/>
              <a:gd name="connsiteY4" fmla="*/ 3372546 h 3372546"/>
              <a:gd name="connsiteX5" fmla="*/ 0 w 4827650"/>
              <a:gd name="connsiteY5" fmla="*/ 941580 h 3372546"/>
              <a:gd name="connsiteX0" fmla="*/ 0 w 4827650"/>
              <a:gd name="connsiteY0" fmla="*/ 941580 h 3367656"/>
              <a:gd name="connsiteX1" fmla="*/ 936638 w 4827650"/>
              <a:gd name="connsiteY1" fmla="*/ 5076 h 3367656"/>
              <a:gd name="connsiteX2" fmla="*/ 3903272 w 4827650"/>
              <a:gd name="connsiteY2" fmla="*/ 0 h 3367656"/>
              <a:gd name="connsiteX3" fmla="*/ 4827650 w 4827650"/>
              <a:gd name="connsiteY3" fmla="*/ 946669 h 3367656"/>
              <a:gd name="connsiteX4" fmla="*/ 2411208 w 4827650"/>
              <a:gd name="connsiteY4" fmla="*/ 3367656 h 3367656"/>
              <a:gd name="connsiteX5" fmla="*/ 0 w 4827650"/>
              <a:gd name="connsiteY5" fmla="*/ 941580 h 3367656"/>
              <a:gd name="connsiteX0" fmla="*/ 0 w 4827650"/>
              <a:gd name="connsiteY0" fmla="*/ 946283 h 3372359"/>
              <a:gd name="connsiteX1" fmla="*/ 941528 w 4827650"/>
              <a:gd name="connsiteY1" fmla="*/ 0 h 3372359"/>
              <a:gd name="connsiteX2" fmla="*/ 3903272 w 4827650"/>
              <a:gd name="connsiteY2" fmla="*/ 4703 h 3372359"/>
              <a:gd name="connsiteX3" fmla="*/ 4827650 w 4827650"/>
              <a:gd name="connsiteY3" fmla="*/ 951372 h 3372359"/>
              <a:gd name="connsiteX4" fmla="*/ 2411208 w 4827650"/>
              <a:gd name="connsiteY4" fmla="*/ 3372359 h 3372359"/>
              <a:gd name="connsiteX5" fmla="*/ 0 w 4827650"/>
              <a:gd name="connsiteY5" fmla="*/ 946283 h 337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27650" h="3372359">
                <a:moveTo>
                  <a:pt x="0" y="946283"/>
                </a:moveTo>
                <a:lnTo>
                  <a:pt x="941528" y="0"/>
                </a:lnTo>
                <a:lnTo>
                  <a:pt x="3903272" y="4703"/>
                </a:lnTo>
                <a:lnTo>
                  <a:pt x="4827650" y="951372"/>
                </a:lnTo>
                <a:lnTo>
                  <a:pt x="2411208" y="3372359"/>
                </a:lnTo>
                <a:lnTo>
                  <a:pt x="0" y="946283"/>
                </a:ln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1801780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7871439" y="1019661"/>
            <a:ext cx="4323448" cy="4841260"/>
          </a:xfrm>
          <a:custGeom>
            <a:avLst/>
            <a:gdLst>
              <a:gd name="connsiteX0" fmla="*/ 0 w 4843627"/>
              <a:gd name="connsiteY0" fmla="*/ 0 h 4843627"/>
              <a:gd name="connsiteX1" fmla="*/ 4036340 w 4843627"/>
              <a:gd name="connsiteY1" fmla="*/ 0 h 4843627"/>
              <a:gd name="connsiteX2" fmla="*/ 4843627 w 4843627"/>
              <a:gd name="connsiteY2" fmla="*/ 807287 h 4843627"/>
              <a:gd name="connsiteX3" fmla="*/ 4843627 w 4843627"/>
              <a:gd name="connsiteY3" fmla="*/ 4843627 h 4843627"/>
              <a:gd name="connsiteX4" fmla="*/ 0 w 4843627"/>
              <a:gd name="connsiteY4" fmla="*/ 4843627 h 4843627"/>
              <a:gd name="connsiteX5" fmla="*/ 0 w 4843627"/>
              <a:gd name="connsiteY5" fmla="*/ 0 h 4843627"/>
              <a:gd name="connsiteX0" fmla="*/ 5541 w 4843627"/>
              <a:gd name="connsiteY0" fmla="*/ 2416232 h 4843627"/>
              <a:gd name="connsiteX1" fmla="*/ 4036340 w 4843627"/>
              <a:gd name="connsiteY1" fmla="*/ 0 h 4843627"/>
              <a:gd name="connsiteX2" fmla="*/ 4843627 w 4843627"/>
              <a:gd name="connsiteY2" fmla="*/ 807287 h 4843627"/>
              <a:gd name="connsiteX3" fmla="*/ 4843627 w 4843627"/>
              <a:gd name="connsiteY3" fmla="*/ 4843627 h 4843627"/>
              <a:gd name="connsiteX4" fmla="*/ 0 w 4843627"/>
              <a:gd name="connsiteY4" fmla="*/ 4843627 h 4843627"/>
              <a:gd name="connsiteX5" fmla="*/ 5541 w 4843627"/>
              <a:gd name="connsiteY5" fmla="*/ 2416232 h 4843627"/>
              <a:gd name="connsiteX0" fmla="*/ 5541 w 4843627"/>
              <a:gd name="connsiteY0" fmla="*/ 2410690 h 4838085"/>
              <a:gd name="connsiteX1" fmla="*/ 2423671 w 4843627"/>
              <a:gd name="connsiteY1" fmla="*/ 0 h 4838085"/>
              <a:gd name="connsiteX2" fmla="*/ 4843627 w 4843627"/>
              <a:gd name="connsiteY2" fmla="*/ 801745 h 4838085"/>
              <a:gd name="connsiteX3" fmla="*/ 4843627 w 4843627"/>
              <a:gd name="connsiteY3" fmla="*/ 4838085 h 4838085"/>
              <a:gd name="connsiteX4" fmla="*/ 0 w 4843627"/>
              <a:gd name="connsiteY4" fmla="*/ 4838085 h 4838085"/>
              <a:gd name="connsiteX5" fmla="*/ 5541 w 4843627"/>
              <a:gd name="connsiteY5" fmla="*/ 2410690 h 4838085"/>
              <a:gd name="connsiteX0" fmla="*/ 5541 w 4843627"/>
              <a:gd name="connsiteY0" fmla="*/ 2410690 h 4838085"/>
              <a:gd name="connsiteX1" fmla="*/ 2423671 w 4843627"/>
              <a:gd name="connsiteY1" fmla="*/ 0 h 4838085"/>
              <a:gd name="connsiteX2" fmla="*/ 4344864 w 4843627"/>
              <a:gd name="connsiteY2" fmla="*/ 1893483 h 4838085"/>
              <a:gd name="connsiteX3" fmla="*/ 4843627 w 4843627"/>
              <a:gd name="connsiteY3" fmla="*/ 4838085 h 4838085"/>
              <a:gd name="connsiteX4" fmla="*/ 0 w 4843627"/>
              <a:gd name="connsiteY4" fmla="*/ 4838085 h 4838085"/>
              <a:gd name="connsiteX5" fmla="*/ 5541 w 4843627"/>
              <a:gd name="connsiteY5" fmla="*/ 2410690 h 4838085"/>
              <a:gd name="connsiteX0" fmla="*/ 5541 w 4344864"/>
              <a:gd name="connsiteY0" fmla="*/ 2410690 h 4838085"/>
              <a:gd name="connsiteX1" fmla="*/ 2423671 w 4344864"/>
              <a:gd name="connsiteY1" fmla="*/ 0 h 4838085"/>
              <a:gd name="connsiteX2" fmla="*/ 4344864 w 4344864"/>
              <a:gd name="connsiteY2" fmla="*/ 1893483 h 4838085"/>
              <a:gd name="connsiteX3" fmla="*/ 4328238 w 4344864"/>
              <a:gd name="connsiteY3" fmla="*/ 2937241 h 4838085"/>
              <a:gd name="connsiteX4" fmla="*/ 0 w 4344864"/>
              <a:gd name="connsiteY4" fmla="*/ 4838085 h 4838085"/>
              <a:gd name="connsiteX5" fmla="*/ 5541 w 4344864"/>
              <a:gd name="connsiteY5" fmla="*/ 2410690 h 4838085"/>
              <a:gd name="connsiteX0" fmla="*/ 0 w 4339323"/>
              <a:gd name="connsiteY0" fmla="*/ 2410690 h 4838085"/>
              <a:gd name="connsiteX1" fmla="*/ 2418130 w 4339323"/>
              <a:gd name="connsiteY1" fmla="*/ 0 h 4838085"/>
              <a:gd name="connsiteX2" fmla="*/ 4339323 w 4339323"/>
              <a:gd name="connsiteY2" fmla="*/ 1893483 h 4838085"/>
              <a:gd name="connsiteX3" fmla="*/ 4322697 w 4339323"/>
              <a:gd name="connsiteY3" fmla="*/ 2937241 h 4838085"/>
              <a:gd name="connsiteX4" fmla="*/ 2410692 w 4339323"/>
              <a:gd name="connsiteY4" fmla="*/ 4838085 h 4838085"/>
              <a:gd name="connsiteX5" fmla="*/ 0 w 4339323"/>
              <a:gd name="connsiteY5" fmla="*/ 2410690 h 4838085"/>
              <a:gd name="connsiteX0" fmla="*/ 0 w 4342498"/>
              <a:gd name="connsiteY0" fmla="*/ 2429740 h 4838085"/>
              <a:gd name="connsiteX1" fmla="*/ 2421305 w 4342498"/>
              <a:gd name="connsiteY1" fmla="*/ 0 h 4838085"/>
              <a:gd name="connsiteX2" fmla="*/ 4342498 w 4342498"/>
              <a:gd name="connsiteY2" fmla="*/ 1893483 h 4838085"/>
              <a:gd name="connsiteX3" fmla="*/ 4325872 w 4342498"/>
              <a:gd name="connsiteY3" fmla="*/ 2937241 h 4838085"/>
              <a:gd name="connsiteX4" fmla="*/ 2413867 w 4342498"/>
              <a:gd name="connsiteY4" fmla="*/ 4838085 h 4838085"/>
              <a:gd name="connsiteX5" fmla="*/ 0 w 4342498"/>
              <a:gd name="connsiteY5" fmla="*/ 2429740 h 4838085"/>
              <a:gd name="connsiteX0" fmla="*/ 0 w 4342498"/>
              <a:gd name="connsiteY0" fmla="*/ 2385290 h 4793635"/>
              <a:gd name="connsiteX1" fmla="*/ 2421305 w 4342498"/>
              <a:gd name="connsiteY1" fmla="*/ 0 h 4793635"/>
              <a:gd name="connsiteX2" fmla="*/ 4342498 w 4342498"/>
              <a:gd name="connsiteY2" fmla="*/ 1849033 h 4793635"/>
              <a:gd name="connsiteX3" fmla="*/ 4325872 w 4342498"/>
              <a:gd name="connsiteY3" fmla="*/ 2892791 h 4793635"/>
              <a:gd name="connsiteX4" fmla="*/ 2413867 w 4342498"/>
              <a:gd name="connsiteY4" fmla="*/ 4793635 h 4793635"/>
              <a:gd name="connsiteX5" fmla="*/ 0 w 4342498"/>
              <a:gd name="connsiteY5" fmla="*/ 2385290 h 4793635"/>
              <a:gd name="connsiteX0" fmla="*/ 0 w 4342498"/>
              <a:gd name="connsiteY0" fmla="*/ 2429740 h 4838085"/>
              <a:gd name="connsiteX1" fmla="*/ 2421305 w 4342498"/>
              <a:gd name="connsiteY1" fmla="*/ 0 h 4838085"/>
              <a:gd name="connsiteX2" fmla="*/ 4342498 w 4342498"/>
              <a:gd name="connsiteY2" fmla="*/ 1893483 h 4838085"/>
              <a:gd name="connsiteX3" fmla="*/ 4325872 w 4342498"/>
              <a:gd name="connsiteY3" fmla="*/ 2937241 h 4838085"/>
              <a:gd name="connsiteX4" fmla="*/ 2413867 w 4342498"/>
              <a:gd name="connsiteY4" fmla="*/ 4838085 h 4838085"/>
              <a:gd name="connsiteX5" fmla="*/ 0 w 4342498"/>
              <a:gd name="connsiteY5" fmla="*/ 2429740 h 4838085"/>
              <a:gd name="connsiteX0" fmla="*/ 0 w 4325872"/>
              <a:gd name="connsiteY0" fmla="*/ 2429740 h 4838085"/>
              <a:gd name="connsiteX1" fmla="*/ 2421305 w 4325872"/>
              <a:gd name="connsiteY1" fmla="*/ 0 h 4838085"/>
              <a:gd name="connsiteX2" fmla="*/ 4323448 w 4325872"/>
              <a:gd name="connsiteY2" fmla="*/ 1899833 h 4838085"/>
              <a:gd name="connsiteX3" fmla="*/ 4325872 w 4325872"/>
              <a:gd name="connsiteY3" fmla="*/ 2937241 h 4838085"/>
              <a:gd name="connsiteX4" fmla="*/ 2413867 w 4325872"/>
              <a:gd name="connsiteY4" fmla="*/ 4838085 h 4838085"/>
              <a:gd name="connsiteX5" fmla="*/ 0 w 4325872"/>
              <a:gd name="connsiteY5" fmla="*/ 2429740 h 4838085"/>
              <a:gd name="connsiteX0" fmla="*/ 0 w 4354447"/>
              <a:gd name="connsiteY0" fmla="*/ 2429740 h 4838085"/>
              <a:gd name="connsiteX1" fmla="*/ 2421305 w 4354447"/>
              <a:gd name="connsiteY1" fmla="*/ 0 h 4838085"/>
              <a:gd name="connsiteX2" fmla="*/ 4323448 w 4354447"/>
              <a:gd name="connsiteY2" fmla="*/ 1899833 h 4838085"/>
              <a:gd name="connsiteX3" fmla="*/ 4354447 w 4354447"/>
              <a:gd name="connsiteY3" fmla="*/ 2997566 h 4838085"/>
              <a:gd name="connsiteX4" fmla="*/ 2413867 w 4354447"/>
              <a:gd name="connsiteY4" fmla="*/ 4838085 h 4838085"/>
              <a:gd name="connsiteX5" fmla="*/ 0 w 4354447"/>
              <a:gd name="connsiteY5" fmla="*/ 2429740 h 4838085"/>
              <a:gd name="connsiteX0" fmla="*/ 0 w 4323448"/>
              <a:gd name="connsiteY0" fmla="*/ 2429740 h 4838085"/>
              <a:gd name="connsiteX1" fmla="*/ 2421305 w 4323448"/>
              <a:gd name="connsiteY1" fmla="*/ 0 h 4838085"/>
              <a:gd name="connsiteX2" fmla="*/ 4323448 w 4323448"/>
              <a:gd name="connsiteY2" fmla="*/ 1899833 h 4838085"/>
              <a:gd name="connsiteX3" fmla="*/ 4322697 w 4323448"/>
              <a:gd name="connsiteY3" fmla="*/ 2937241 h 4838085"/>
              <a:gd name="connsiteX4" fmla="*/ 2413867 w 4323448"/>
              <a:gd name="connsiteY4" fmla="*/ 4838085 h 4838085"/>
              <a:gd name="connsiteX5" fmla="*/ 0 w 4323448"/>
              <a:gd name="connsiteY5" fmla="*/ 2429740 h 4838085"/>
              <a:gd name="connsiteX0" fmla="*/ 0 w 4323448"/>
              <a:gd name="connsiteY0" fmla="*/ 2429740 h 4841260"/>
              <a:gd name="connsiteX1" fmla="*/ 2421305 w 4323448"/>
              <a:gd name="connsiteY1" fmla="*/ 0 h 4841260"/>
              <a:gd name="connsiteX2" fmla="*/ 4323448 w 4323448"/>
              <a:gd name="connsiteY2" fmla="*/ 1899833 h 4841260"/>
              <a:gd name="connsiteX3" fmla="*/ 4322697 w 4323448"/>
              <a:gd name="connsiteY3" fmla="*/ 2937241 h 4841260"/>
              <a:gd name="connsiteX4" fmla="*/ 2426567 w 4323448"/>
              <a:gd name="connsiteY4" fmla="*/ 4841260 h 4841260"/>
              <a:gd name="connsiteX5" fmla="*/ 0 w 4323448"/>
              <a:gd name="connsiteY5" fmla="*/ 2429740 h 484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23448" h="4841260">
                <a:moveTo>
                  <a:pt x="0" y="2429740"/>
                </a:moveTo>
                <a:lnTo>
                  <a:pt x="2421305" y="0"/>
                </a:lnTo>
                <a:lnTo>
                  <a:pt x="4323448" y="1899833"/>
                </a:lnTo>
                <a:cubicBezTo>
                  <a:pt x="4323198" y="2245636"/>
                  <a:pt x="4322947" y="2591438"/>
                  <a:pt x="4322697" y="2937241"/>
                </a:cubicBezTo>
                <a:lnTo>
                  <a:pt x="2426567" y="4841260"/>
                </a:lnTo>
                <a:lnTo>
                  <a:pt x="0" y="242974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367301" y="3551614"/>
            <a:ext cx="4837684" cy="3309604"/>
          </a:xfrm>
          <a:custGeom>
            <a:avLst/>
            <a:gdLst>
              <a:gd name="connsiteX0" fmla="*/ 0 w 4838506"/>
              <a:gd name="connsiteY0" fmla="*/ 0 h 4836953"/>
              <a:gd name="connsiteX1" fmla="*/ 4032331 w 4838506"/>
              <a:gd name="connsiteY1" fmla="*/ 0 h 4836953"/>
              <a:gd name="connsiteX2" fmla="*/ 4838506 w 4838506"/>
              <a:gd name="connsiteY2" fmla="*/ 806175 h 4836953"/>
              <a:gd name="connsiteX3" fmla="*/ 4838506 w 4838506"/>
              <a:gd name="connsiteY3" fmla="*/ 4836953 h 4836953"/>
              <a:gd name="connsiteX4" fmla="*/ 0 w 4838506"/>
              <a:gd name="connsiteY4" fmla="*/ 4836953 h 4836953"/>
              <a:gd name="connsiteX5" fmla="*/ 0 w 4838506"/>
              <a:gd name="connsiteY5" fmla="*/ 0 h 4836953"/>
              <a:gd name="connsiteX0" fmla="*/ 0 w 4838506"/>
              <a:gd name="connsiteY0" fmla="*/ 0 h 4836953"/>
              <a:gd name="connsiteX1" fmla="*/ 4032331 w 4838506"/>
              <a:gd name="connsiteY1" fmla="*/ 0 h 4836953"/>
              <a:gd name="connsiteX2" fmla="*/ 4838506 w 4838506"/>
              <a:gd name="connsiteY2" fmla="*/ 806175 h 4836953"/>
              <a:gd name="connsiteX3" fmla="*/ 4838506 w 4838506"/>
              <a:gd name="connsiteY3" fmla="*/ 4836953 h 4836953"/>
              <a:gd name="connsiteX4" fmla="*/ 12469 w 4838506"/>
              <a:gd name="connsiteY4" fmla="*/ 2442887 h 4836953"/>
              <a:gd name="connsiteX5" fmla="*/ 0 w 4838506"/>
              <a:gd name="connsiteY5" fmla="*/ 0 h 4836953"/>
              <a:gd name="connsiteX0" fmla="*/ 0 w 4838506"/>
              <a:gd name="connsiteY0" fmla="*/ 0 h 3311567"/>
              <a:gd name="connsiteX1" fmla="*/ 4032331 w 4838506"/>
              <a:gd name="connsiteY1" fmla="*/ 0 h 3311567"/>
              <a:gd name="connsiteX2" fmla="*/ 4838506 w 4838506"/>
              <a:gd name="connsiteY2" fmla="*/ 806175 h 3311567"/>
              <a:gd name="connsiteX3" fmla="*/ 894117 w 4838506"/>
              <a:gd name="connsiteY3" fmla="*/ 3311567 h 3311567"/>
              <a:gd name="connsiteX4" fmla="*/ 12469 w 4838506"/>
              <a:gd name="connsiteY4" fmla="*/ 2442887 h 3311567"/>
              <a:gd name="connsiteX5" fmla="*/ 0 w 4838506"/>
              <a:gd name="connsiteY5" fmla="*/ 0 h 3311567"/>
              <a:gd name="connsiteX0" fmla="*/ 0 w 4032331"/>
              <a:gd name="connsiteY0" fmla="*/ 0 h 3311567"/>
              <a:gd name="connsiteX1" fmla="*/ 4032331 w 4032331"/>
              <a:gd name="connsiteY1" fmla="*/ 0 h 3311567"/>
              <a:gd name="connsiteX2" fmla="*/ 3973982 w 4032331"/>
              <a:gd name="connsiteY2" fmla="*/ 3308306 h 3311567"/>
              <a:gd name="connsiteX3" fmla="*/ 894117 w 4032331"/>
              <a:gd name="connsiteY3" fmla="*/ 3311567 h 3311567"/>
              <a:gd name="connsiteX4" fmla="*/ 12469 w 4032331"/>
              <a:gd name="connsiteY4" fmla="*/ 2442887 h 3311567"/>
              <a:gd name="connsiteX5" fmla="*/ 0 w 4032331"/>
              <a:gd name="connsiteY5" fmla="*/ 0 h 3311567"/>
              <a:gd name="connsiteX0" fmla="*/ 0 w 4846978"/>
              <a:gd name="connsiteY0" fmla="*/ 0 h 3311567"/>
              <a:gd name="connsiteX1" fmla="*/ 4846978 w 4846978"/>
              <a:gd name="connsiteY1" fmla="*/ 2419003 h 3311567"/>
              <a:gd name="connsiteX2" fmla="*/ 3973982 w 4846978"/>
              <a:gd name="connsiteY2" fmla="*/ 3308306 h 3311567"/>
              <a:gd name="connsiteX3" fmla="*/ 894117 w 4846978"/>
              <a:gd name="connsiteY3" fmla="*/ 3311567 h 3311567"/>
              <a:gd name="connsiteX4" fmla="*/ 12469 w 4846978"/>
              <a:gd name="connsiteY4" fmla="*/ 2442887 h 3311567"/>
              <a:gd name="connsiteX5" fmla="*/ 0 w 4846978"/>
              <a:gd name="connsiteY5" fmla="*/ 0 h 3311567"/>
              <a:gd name="connsiteX0" fmla="*/ 2423166 w 4834515"/>
              <a:gd name="connsiteY0" fmla="*/ 0 h 3303254"/>
              <a:gd name="connsiteX1" fmla="*/ 4834515 w 4834515"/>
              <a:gd name="connsiteY1" fmla="*/ 2410690 h 3303254"/>
              <a:gd name="connsiteX2" fmla="*/ 3961519 w 4834515"/>
              <a:gd name="connsiteY2" fmla="*/ 3299993 h 3303254"/>
              <a:gd name="connsiteX3" fmla="*/ 881654 w 4834515"/>
              <a:gd name="connsiteY3" fmla="*/ 3303254 h 3303254"/>
              <a:gd name="connsiteX4" fmla="*/ 6 w 4834515"/>
              <a:gd name="connsiteY4" fmla="*/ 2434574 h 3303254"/>
              <a:gd name="connsiteX5" fmla="*/ 2423166 w 4834515"/>
              <a:gd name="connsiteY5" fmla="*/ 0 h 3303254"/>
              <a:gd name="connsiteX0" fmla="*/ 2423169 w 4834518"/>
              <a:gd name="connsiteY0" fmla="*/ 0 h 3303254"/>
              <a:gd name="connsiteX1" fmla="*/ 4834518 w 4834518"/>
              <a:gd name="connsiteY1" fmla="*/ 2410690 h 3303254"/>
              <a:gd name="connsiteX2" fmla="*/ 3961522 w 4834518"/>
              <a:gd name="connsiteY2" fmla="*/ 3299993 h 3303254"/>
              <a:gd name="connsiteX3" fmla="*/ 881657 w 4834518"/>
              <a:gd name="connsiteY3" fmla="*/ 3303254 h 3303254"/>
              <a:gd name="connsiteX4" fmla="*/ 9 w 4834518"/>
              <a:gd name="connsiteY4" fmla="*/ 2434574 h 3303254"/>
              <a:gd name="connsiteX5" fmla="*/ 2423169 w 4834518"/>
              <a:gd name="connsiteY5" fmla="*/ 0 h 3303254"/>
              <a:gd name="connsiteX0" fmla="*/ 2423160 w 4834509"/>
              <a:gd name="connsiteY0" fmla="*/ 0 h 3303254"/>
              <a:gd name="connsiteX1" fmla="*/ 4834509 w 4834509"/>
              <a:gd name="connsiteY1" fmla="*/ 2410690 h 3303254"/>
              <a:gd name="connsiteX2" fmla="*/ 3961513 w 4834509"/>
              <a:gd name="connsiteY2" fmla="*/ 3299993 h 3303254"/>
              <a:gd name="connsiteX3" fmla="*/ 881648 w 4834509"/>
              <a:gd name="connsiteY3" fmla="*/ 3303254 h 3303254"/>
              <a:gd name="connsiteX4" fmla="*/ 0 w 4834509"/>
              <a:gd name="connsiteY4" fmla="*/ 2434574 h 3303254"/>
              <a:gd name="connsiteX5" fmla="*/ 2423160 w 4834509"/>
              <a:gd name="connsiteY5" fmla="*/ 0 h 3303254"/>
              <a:gd name="connsiteX0" fmla="*/ 2419985 w 4834509"/>
              <a:gd name="connsiteY0" fmla="*/ 0 h 3309604"/>
              <a:gd name="connsiteX1" fmla="*/ 4834509 w 4834509"/>
              <a:gd name="connsiteY1" fmla="*/ 2417040 h 3309604"/>
              <a:gd name="connsiteX2" fmla="*/ 3961513 w 4834509"/>
              <a:gd name="connsiteY2" fmla="*/ 3306343 h 3309604"/>
              <a:gd name="connsiteX3" fmla="*/ 881648 w 4834509"/>
              <a:gd name="connsiteY3" fmla="*/ 3309604 h 3309604"/>
              <a:gd name="connsiteX4" fmla="*/ 0 w 4834509"/>
              <a:gd name="connsiteY4" fmla="*/ 2440924 h 3309604"/>
              <a:gd name="connsiteX5" fmla="*/ 2419985 w 4834509"/>
              <a:gd name="connsiteY5" fmla="*/ 0 h 3309604"/>
              <a:gd name="connsiteX0" fmla="*/ 2419985 w 4834509"/>
              <a:gd name="connsiteY0" fmla="*/ 0 h 3309604"/>
              <a:gd name="connsiteX1" fmla="*/ 4834509 w 4834509"/>
              <a:gd name="connsiteY1" fmla="*/ 2417040 h 3309604"/>
              <a:gd name="connsiteX2" fmla="*/ 3961513 w 4834509"/>
              <a:gd name="connsiteY2" fmla="*/ 3306343 h 3309604"/>
              <a:gd name="connsiteX3" fmla="*/ 881648 w 4834509"/>
              <a:gd name="connsiteY3" fmla="*/ 3309604 h 3309604"/>
              <a:gd name="connsiteX4" fmla="*/ 0 w 4834509"/>
              <a:gd name="connsiteY4" fmla="*/ 2440924 h 3309604"/>
              <a:gd name="connsiteX5" fmla="*/ 2419985 w 4834509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51988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48813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3865 h 3309604"/>
              <a:gd name="connsiteX2" fmla="*/ 3948813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37684" h="3309604">
                <a:moveTo>
                  <a:pt x="2423160" y="0"/>
                </a:moveTo>
                <a:lnTo>
                  <a:pt x="4837684" y="2413865"/>
                </a:lnTo>
                <a:lnTo>
                  <a:pt x="3948813" y="3309518"/>
                </a:lnTo>
                <a:lnTo>
                  <a:pt x="884823" y="3309604"/>
                </a:lnTo>
                <a:lnTo>
                  <a:pt x="0" y="2428224"/>
                </a:lnTo>
                <a:cubicBezTo>
                  <a:pt x="872086" y="1548408"/>
                  <a:pt x="1400463" y="1008895"/>
                  <a:pt x="2423160" y="0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D_Title_Sub_Content_Image x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369336" y="-21304"/>
            <a:ext cx="4827650" cy="3372359"/>
          </a:xfrm>
          <a:custGeom>
            <a:avLst/>
            <a:gdLst>
              <a:gd name="connsiteX0" fmla="*/ 0 w 5590624"/>
              <a:gd name="connsiteY0" fmla="*/ 0 h 3300761"/>
              <a:gd name="connsiteX1" fmla="*/ 5040486 w 5590624"/>
              <a:gd name="connsiteY1" fmla="*/ 0 h 3300761"/>
              <a:gd name="connsiteX2" fmla="*/ 5590624 w 5590624"/>
              <a:gd name="connsiteY2" fmla="*/ 550138 h 3300761"/>
              <a:gd name="connsiteX3" fmla="*/ 5590624 w 5590624"/>
              <a:gd name="connsiteY3" fmla="*/ 3300761 h 3300761"/>
              <a:gd name="connsiteX4" fmla="*/ 0 w 5590624"/>
              <a:gd name="connsiteY4" fmla="*/ 3300761 h 3300761"/>
              <a:gd name="connsiteX5" fmla="*/ 0 w 5590624"/>
              <a:gd name="connsiteY5" fmla="*/ 0 h 3300761"/>
              <a:gd name="connsiteX0" fmla="*/ 0 w 5590624"/>
              <a:gd name="connsiteY0" fmla="*/ 0 h 3300761"/>
              <a:gd name="connsiteX1" fmla="*/ 1680252 w 5590624"/>
              <a:gd name="connsiteY1" fmla="*/ 0 h 3300761"/>
              <a:gd name="connsiteX2" fmla="*/ 5590624 w 5590624"/>
              <a:gd name="connsiteY2" fmla="*/ 550138 h 3300761"/>
              <a:gd name="connsiteX3" fmla="*/ 5590624 w 5590624"/>
              <a:gd name="connsiteY3" fmla="*/ 3300761 h 3300761"/>
              <a:gd name="connsiteX4" fmla="*/ 0 w 5590624"/>
              <a:gd name="connsiteY4" fmla="*/ 3300761 h 3300761"/>
              <a:gd name="connsiteX5" fmla="*/ 0 w 5590624"/>
              <a:gd name="connsiteY5" fmla="*/ 0 h 3300761"/>
              <a:gd name="connsiteX0" fmla="*/ 0 w 5590624"/>
              <a:gd name="connsiteY0" fmla="*/ 14857 h 3315618"/>
              <a:gd name="connsiteX1" fmla="*/ 1680252 w 5590624"/>
              <a:gd name="connsiteY1" fmla="*/ 14857 h 3315618"/>
              <a:gd name="connsiteX2" fmla="*/ 4676224 w 5590624"/>
              <a:gd name="connsiteY2" fmla="*/ 0 h 3315618"/>
              <a:gd name="connsiteX3" fmla="*/ 5590624 w 5590624"/>
              <a:gd name="connsiteY3" fmla="*/ 3315618 h 3315618"/>
              <a:gd name="connsiteX4" fmla="*/ 0 w 5590624"/>
              <a:gd name="connsiteY4" fmla="*/ 3315618 h 3315618"/>
              <a:gd name="connsiteX5" fmla="*/ 0 w 5590624"/>
              <a:gd name="connsiteY5" fmla="*/ 14857 h 3315618"/>
              <a:gd name="connsiteX0" fmla="*/ 0 w 5605493"/>
              <a:gd name="connsiteY0" fmla="*/ 14857 h 3315618"/>
              <a:gd name="connsiteX1" fmla="*/ 1680252 w 5605493"/>
              <a:gd name="connsiteY1" fmla="*/ 14857 h 3315618"/>
              <a:gd name="connsiteX2" fmla="*/ 4676224 w 5605493"/>
              <a:gd name="connsiteY2" fmla="*/ 0 h 3315618"/>
              <a:gd name="connsiteX3" fmla="*/ 5605493 w 5605493"/>
              <a:gd name="connsiteY3" fmla="*/ 951559 h 3315618"/>
              <a:gd name="connsiteX4" fmla="*/ 0 w 5605493"/>
              <a:gd name="connsiteY4" fmla="*/ 3315618 h 3315618"/>
              <a:gd name="connsiteX5" fmla="*/ 0 w 5605493"/>
              <a:gd name="connsiteY5" fmla="*/ 14857 h 3315618"/>
              <a:gd name="connsiteX0" fmla="*/ 0 w 5605493"/>
              <a:gd name="connsiteY0" fmla="*/ 14857 h 3367657"/>
              <a:gd name="connsiteX1" fmla="*/ 1680252 w 5605493"/>
              <a:gd name="connsiteY1" fmla="*/ 14857 h 3367657"/>
              <a:gd name="connsiteX2" fmla="*/ 4676224 w 5605493"/>
              <a:gd name="connsiteY2" fmla="*/ 0 h 3367657"/>
              <a:gd name="connsiteX3" fmla="*/ 5605493 w 5605493"/>
              <a:gd name="connsiteY3" fmla="*/ 951559 h 3367657"/>
              <a:gd name="connsiteX4" fmla="*/ 3174381 w 5605493"/>
              <a:gd name="connsiteY4" fmla="*/ 3367657 h 3367657"/>
              <a:gd name="connsiteX5" fmla="*/ 0 w 5605493"/>
              <a:gd name="connsiteY5" fmla="*/ 14857 h 3367657"/>
              <a:gd name="connsiteX0" fmla="*/ 0 w 4847210"/>
              <a:gd name="connsiteY0" fmla="*/ 936691 h 3367657"/>
              <a:gd name="connsiteX1" fmla="*/ 921969 w 4847210"/>
              <a:gd name="connsiteY1" fmla="*/ 14857 h 3367657"/>
              <a:gd name="connsiteX2" fmla="*/ 3917941 w 4847210"/>
              <a:gd name="connsiteY2" fmla="*/ 0 h 3367657"/>
              <a:gd name="connsiteX3" fmla="*/ 4847210 w 4847210"/>
              <a:gd name="connsiteY3" fmla="*/ 951559 h 3367657"/>
              <a:gd name="connsiteX4" fmla="*/ 2416098 w 4847210"/>
              <a:gd name="connsiteY4" fmla="*/ 3367657 h 3367657"/>
              <a:gd name="connsiteX5" fmla="*/ 0 w 4847210"/>
              <a:gd name="connsiteY5" fmla="*/ 936691 h 3367657"/>
              <a:gd name="connsiteX0" fmla="*/ 0 w 4847210"/>
              <a:gd name="connsiteY0" fmla="*/ 941580 h 3372546"/>
              <a:gd name="connsiteX1" fmla="*/ 921969 w 4847210"/>
              <a:gd name="connsiteY1" fmla="*/ 19746 h 3372546"/>
              <a:gd name="connsiteX2" fmla="*/ 3903272 w 4847210"/>
              <a:gd name="connsiteY2" fmla="*/ 0 h 3372546"/>
              <a:gd name="connsiteX3" fmla="*/ 4847210 w 4847210"/>
              <a:gd name="connsiteY3" fmla="*/ 956448 h 3372546"/>
              <a:gd name="connsiteX4" fmla="*/ 2416098 w 4847210"/>
              <a:gd name="connsiteY4" fmla="*/ 3372546 h 3372546"/>
              <a:gd name="connsiteX5" fmla="*/ 0 w 4847210"/>
              <a:gd name="connsiteY5" fmla="*/ 941580 h 3372546"/>
              <a:gd name="connsiteX0" fmla="*/ 0 w 4847210"/>
              <a:gd name="connsiteY0" fmla="*/ 941580 h 3372546"/>
              <a:gd name="connsiteX1" fmla="*/ 936638 w 4847210"/>
              <a:gd name="connsiteY1" fmla="*/ 5076 h 3372546"/>
              <a:gd name="connsiteX2" fmla="*/ 3903272 w 4847210"/>
              <a:gd name="connsiteY2" fmla="*/ 0 h 3372546"/>
              <a:gd name="connsiteX3" fmla="*/ 4847210 w 4847210"/>
              <a:gd name="connsiteY3" fmla="*/ 956448 h 3372546"/>
              <a:gd name="connsiteX4" fmla="*/ 2416098 w 4847210"/>
              <a:gd name="connsiteY4" fmla="*/ 3372546 h 3372546"/>
              <a:gd name="connsiteX5" fmla="*/ 0 w 4847210"/>
              <a:gd name="connsiteY5" fmla="*/ 941580 h 3372546"/>
              <a:gd name="connsiteX0" fmla="*/ 0 w 4827650"/>
              <a:gd name="connsiteY0" fmla="*/ 941580 h 3372546"/>
              <a:gd name="connsiteX1" fmla="*/ 936638 w 4827650"/>
              <a:gd name="connsiteY1" fmla="*/ 5076 h 3372546"/>
              <a:gd name="connsiteX2" fmla="*/ 3903272 w 4827650"/>
              <a:gd name="connsiteY2" fmla="*/ 0 h 3372546"/>
              <a:gd name="connsiteX3" fmla="*/ 4827650 w 4827650"/>
              <a:gd name="connsiteY3" fmla="*/ 946669 h 3372546"/>
              <a:gd name="connsiteX4" fmla="*/ 2416098 w 4827650"/>
              <a:gd name="connsiteY4" fmla="*/ 3372546 h 3372546"/>
              <a:gd name="connsiteX5" fmla="*/ 0 w 4827650"/>
              <a:gd name="connsiteY5" fmla="*/ 941580 h 3372546"/>
              <a:gd name="connsiteX0" fmla="*/ 0 w 4827650"/>
              <a:gd name="connsiteY0" fmla="*/ 941580 h 3367656"/>
              <a:gd name="connsiteX1" fmla="*/ 936638 w 4827650"/>
              <a:gd name="connsiteY1" fmla="*/ 5076 h 3367656"/>
              <a:gd name="connsiteX2" fmla="*/ 3903272 w 4827650"/>
              <a:gd name="connsiteY2" fmla="*/ 0 h 3367656"/>
              <a:gd name="connsiteX3" fmla="*/ 4827650 w 4827650"/>
              <a:gd name="connsiteY3" fmla="*/ 946669 h 3367656"/>
              <a:gd name="connsiteX4" fmla="*/ 2411208 w 4827650"/>
              <a:gd name="connsiteY4" fmla="*/ 3367656 h 3367656"/>
              <a:gd name="connsiteX5" fmla="*/ 0 w 4827650"/>
              <a:gd name="connsiteY5" fmla="*/ 941580 h 3367656"/>
              <a:gd name="connsiteX0" fmla="*/ 0 w 4827650"/>
              <a:gd name="connsiteY0" fmla="*/ 946283 h 3372359"/>
              <a:gd name="connsiteX1" fmla="*/ 941528 w 4827650"/>
              <a:gd name="connsiteY1" fmla="*/ 0 h 3372359"/>
              <a:gd name="connsiteX2" fmla="*/ 3903272 w 4827650"/>
              <a:gd name="connsiteY2" fmla="*/ 4703 h 3372359"/>
              <a:gd name="connsiteX3" fmla="*/ 4827650 w 4827650"/>
              <a:gd name="connsiteY3" fmla="*/ 951372 h 3372359"/>
              <a:gd name="connsiteX4" fmla="*/ 2411208 w 4827650"/>
              <a:gd name="connsiteY4" fmla="*/ 3372359 h 3372359"/>
              <a:gd name="connsiteX5" fmla="*/ 0 w 4827650"/>
              <a:gd name="connsiteY5" fmla="*/ 946283 h 337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27650" h="3372359">
                <a:moveTo>
                  <a:pt x="0" y="946283"/>
                </a:moveTo>
                <a:lnTo>
                  <a:pt x="941528" y="0"/>
                </a:lnTo>
                <a:lnTo>
                  <a:pt x="3903272" y="4703"/>
                </a:lnTo>
                <a:lnTo>
                  <a:pt x="4827650" y="951372"/>
                </a:lnTo>
                <a:lnTo>
                  <a:pt x="2411208" y="3372359"/>
                </a:lnTo>
                <a:lnTo>
                  <a:pt x="0" y="946283"/>
                </a:ln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5211246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2463769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7871439" y="1019661"/>
            <a:ext cx="4323448" cy="4841260"/>
          </a:xfrm>
          <a:custGeom>
            <a:avLst/>
            <a:gdLst>
              <a:gd name="connsiteX0" fmla="*/ 0 w 4843627"/>
              <a:gd name="connsiteY0" fmla="*/ 0 h 4843627"/>
              <a:gd name="connsiteX1" fmla="*/ 4036340 w 4843627"/>
              <a:gd name="connsiteY1" fmla="*/ 0 h 4843627"/>
              <a:gd name="connsiteX2" fmla="*/ 4843627 w 4843627"/>
              <a:gd name="connsiteY2" fmla="*/ 807287 h 4843627"/>
              <a:gd name="connsiteX3" fmla="*/ 4843627 w 4843627"/>
              <a:gd name="connsiteY3" fmla="*/ 4843627 h 4843627"/>
              <a:gd name="connsiteX4" fmla="*/ 0 w 4843627"/>
              <a:gd name="connsiteY4" fmla="*/ 4843627 h 4843627"/>
              <a:gd name="connsiteX5" fmla="*/ 0 w 4843627"/>
              <a:gd name="connsiteY5" fmla="*/ 0 h 4843627"/>
              <a:gd name="connsiteX0" fmla="*/ 5541 w 4843627"/>
              <a:gd name="connsiteY0" fmla="*/ 2416232 h 4843627"/>
              <a:gd name="connsiteX1" fmla="*/ 4036340 w 4843627"/>
              <a:gd name="connsiteY1" fmla="*/ 0 h 4843627"/>
              <a:gd name="connsiteX2" fmla="*/ 4843627 w 4843627"/>
              <a:gd name="connsiteY2" fmla="*/ 807287 h 4843627"/>
              <a:gd name="connsiteX3" fmla="*/ 4843627 w 4843627"/>
              <a:gd name="connsiteY3" fmla="*/ 4843627 h 4843627"/>
              <a:gd name="connsiteX4" fmla="*/ 0 w 4843627"/>
              <a:gd name="connsiteY4" fmla="*/ 4843627 h 4843627"/>
              <a:gd name="connsiteX5" fmla="*/ 5541 w 4843627"/>
              <a:gd name="connsiteY5" fmla="*/ 2416232 h 4843627"/>
              <a:gd name="connsiteX0" fmla="*/ 5541 w 4843627"/>
              <a:gd name="connsiteY0" fmla="*/ 2410690 h 4838085"/>
              <a:gd name="connsiteX1" fmla="*/ 2423671 w 4843627"/>
              <a:gd name="connsiteY1" fmla="*/ 0 h 4838085"/>
              <a:gd name="connsiteX2" fmla="*/ 4843627 w 4843627"/>
              <a:gd name="connsiteY2" fmla="*/ 801745 h 4838085"/>
              <a:gd name="connsiteX3" fmla="*/ 4843627 w 4843627"/>
              <a:gd name="connsiteY3" fmla="*/ 4838085 h 4838085"/>
              <a:gd name="connsiteX4" fmla="*/ 0 w 4843627"/>
              <a:gd name="connsiteY4" fmla="*/ 4838085 h 4838085"/>
              <a:gd name="connsiteX5" fmla="*/ 5541 w 4843627"/>
              <a:gd name="connsiteY5" fmla="*/ 2410690 h 4838085"/>
              <a:gd name="connsiteX0" fmla="*/ 5541 w 4843627"/>
              <a:gd name="connsiteY0" fmla="*/ 2410690 h 4838085"/>
              <a:gd name="connsiteX1" fmla="*/ 2423671 w 4843627"/>
              <a:gd name="connsiteY1" fmla="*/ 0 h 4838085"/>
              <a:gd name="connsiteX2" fmla="*/ 4344864 w 4843627"/>
              <a:gd name="connsiteY2" fmla="*/ 1893483 h 4838085"/>
              <a:gd name="connsiteX3" fmla="*/ 4843627 w 4843627"/>
              <a:gd name="connsiteY3" fmla="*/ 4838085 h 4838085"/>
              <a:gd name="connsiteX4" fmla="*/ 0 w 4843627"/>
              <a:gd name="connsiteY4" fmla="*/ 4838085 h 4838085"/>
              <a:gd name="connsiteX5" fmla="*/ 5541 w 4843627"/>
              <a:gd name="connsiteY5" fmla="*/ 2410690 h 4838085"/>
              <a:gd name="connsiteX0" fmla="*/ 5541 w 4344864"/>
              <a:gd name="connsiteY0" fmla="*/ 2410690 h 4838085"/>
              <a:gd name="connsiteX1" fmla="*/ 2423671 w 4344864"/>
              <a:gd name="connsiteY1" fmla="*/ 0 h 4838085"/>
              <a:gd name="connsiteX2" fmla="*/ 4344864 w 4344864"/>
              <a:gd name="connsiteY2" fmla="*/ 1893483 h 4838085"/>
              <a:gd name="connsiteX3" fmla="*/ 4328238 w 4344864"/>
              <a:gd name="connsiteY3" fmla="*/ 2937241 h 4838085"/>
              <a:gd name="connsiteX4" fmla="*/ 0 w 4344864"/>
              <a:gd name="connsiteY4" fmla="*/ 4838085 h 4838085"/>
              <a:gd name="connsiteX5" fmla="*/ 5541 w 4344864"/>
              <a:gd name="connsiteY5" fmla="*/ 2410690 h 4838085"/>
              <a:gd name="connsiteX0" fmla="*/ 0 w 4339323"/>
              <a:gd name="connsiteY0" fmla="*/ 2410690 h 4838085"/>
              <a:gd name="connsiteX1" fmla="*/ 2418130 w 4339323"/>
              <a:gd name="connsiteY1" fmla="*/ 0 h 4838085"/>
              <a:gd name="connsiteX2" fmla="*/ 4339323 w 4339323"/>
              <a:gd name="connsiteY2" fmla="*/ 1893483 h 4838085"/>
              <a:gd name="connsiteX3" fmla="*/ 4322697 w 4339323"/>
              <a:gd name="connsiteY3" fmla="*/ 2937241 h 4838085"/>
              <a:gd name="connsiteX4" fmla="*/ 2410692 w 4339323"/>
              <a:gd name="connsiteY4" fmla="*/ 4838085 h 4838085"/>
              <a:gd name="connsiteX5" fmla="*/ 0 w 4339323"/>
              <a:gd name="connsiteY5" fmla="*/ 2410690 h 4838085"/>
              <a:gd name="connsiteX0" fmla="*/ 0 w 4342498"/>
              <a:gd name="connsiteY0" fmla="*/ 2429740 h 4838085"/>
              <a:gd name="connsiteX1" fmla="*/ 2421305 w 4342498"/>
              <a:gd name="connsiteY1" fmla="*/ 0 h 4838085"/>
              <a:gd name="connsiteX2" fmla="*/ 4342498 w 4342498"/>
              <a:gd name="connsiteY2" fmla="*/ 1893483 h 4838085"/>
              <a:gd name="connsiteX3" fmla="*/ 4325872 w 4342498"/>
              <a:gd name="connsiteY3" fmla="*/ 2937241 h 4838085"/>
              <a:gd name="connsiteX4" fmla="*/ 2413867 w 4342498"/>
              <a:gd name="connsiteY4" fmla="*/ 4838085 h 4838085"/>
              <a:gd name="connsiteX5" fmla="*/ 0 w 4342498"/>
              <a:gd name="connsiteY5" fmla="*/ 2429740 h 4838085"/>
              <a:gd name="connsiteX0" fmla="*/ 0 w 4342498"/>
              <a:gd name="connsiteY0" fmla="*/ 2385290 h 4793635"/>
              <a:gd name="connsiteX1" fmla="*/ 2421305 w 4342498"/>
              <a:gd name="connsiteY1" fmla="*/ 0 h 4793635"/>
              <a:gd name="connsiteX2" fmla="*/ 4342498 w 4342498"/>
              <a:gd name="connsiteY2" fmla="*/ 1849033 h 4793635"/>
              <a:gd name="connsiteX3" fmla="*/ 4325872 w 4342498"/>
              <a:gd name="connsiteY3" fmla="*/ 2892791 h 4793635"/>
              <a:gd name="connsiteX4" fmla="*/ 2413867 w 4342498"/>
              <a:gd name="connsiteY4" fmla="*/ 4793635 h 4793635"/>
              <a:gd name="connsiteX5" fmla="*/ 0 w 4342498"/>
              <a:gd name="connsiteY5" fmla="*/ 2385290 h 4793635"/>
              <a:gd name="connsiteX0" fmla="*/ 0 w 4342498"/>
              <a:gd name="connsiteY0" fmla="*/ 2429740 h 4838085"/>
              <a:gd name="connsiteX1" fmla="*/ 2421305 w 4342498"/>
              <a:gd name="connsiteY1" fmla="*/ 0 h 4838085"/>
              <a:gd name="connsiteX2" fmla="*/ 4342498 w 4342498"/>
              <a:gd name="connsiteY2" fmla="*/ 1893483 h 4838085"/>
              <a:gd name="connsiteX3" fmla="*/ 4325872 w 4342498"/>
              <a:gd name="connsiteY3" fmla="*/ 2937241 h 4838085"/>
              <a:gd name="connsiteX4" fmla="*/ 2413867 w 4342498"/>
              <a:gd name="connsiteY4" fmla="*/ 4838085 h 4838085"/>
              <a:gd name="connsiteX5" fmla="*/ 0 w 4342498"/>
              <a:gd name="connsiteY5" fmla="*/ 2429740 h 4838085"/>
              <a:gd name="connsiteX0" fmla="*/ 0 w 4325872"/>
              <a:gd name="connsiteY0" fmla="*/ 2429740 h 4838085"/>
              <a:gd name="connsiteX1" fmla="*/ 2421305 w 4325872"/>
              <a:gd name="connsiteY1" fmla="*/ 0 h 4838085"/>
              <a:gd name="connsiteX2" fmla="*/ 4323448 w 4325872"/>
              <a:gd name="connsiteY2" fmla="*/ 1899833 h 4838085"/>
              <a:gd name="connsiteX3" fmla="*/ 4325872 w 4325872"/>
              <a:gd name="connsiteY3" fmla="*/ 2937241 h 4838085"/>
              <a:gd name="connsiteX4" fmla="*/ 2413867 w 4325872"/>
              <a:gd name="connsiteY4" fmla="*/ 4838085 h 4838085"/>
              <a:gd name="connsiteX5" fmla="*/ 0 w 4325872"/>
              <a:gd name="connsiteY5" fmla="*/ 2429740 h 4838085"/>
              <a:gd name="connsiteX0" fmla="*/ 0 w 4354447"/>
              <a:gd name="connsiteY0" fmla="*/ 2429740 h 4838085"/>
              <a:gd name="connsiteX1" fmla="*/ 2421305 w 4354447"/>
              <a:gd name="connsiteY1" fmla="*/ 0 h 4838085"/>
              <a:gd name="connsiteX2" fmla="*/ 4323448 w 4354447"/>
              <a:gd name="connsiteY2" fmla="*/ 1899833 h 4838085"/>
              <a:gd name="connsiteX3" fmla="*/ 4354447 w 4354447"/>
              <a:gd name="connsiteY3" fmla="*/ 2997566 h 4838085"/>
              <a:gd name="connsiteX4" fmla="*/ 2413867 w 4354447"/>
              <a:gd name="connsiteY4" fmla="*/ 4838085 h 4838085"/>
              <a:gd name="connsiteX5" fmla="*/ 0 w 4354447"/>
              <a:gd name="connsiteY5" fmla="*/ 2429740 h 4838085"/>
              <a:gd name="connsiteX0" fmla="*/ 0 w 4323448"/>
              <a:gd name="connsiteY0" fmla="*/ 2429740 h 4838085"/>
              <a:gd name="connsiteX1" fmla="*/ 2421305 w 4323448"/>
              <a:gd name="connsiteY1" fmla="*/ 0 h 4838085"/>
              <a:gd name="connsiteX2" fmla="*/ 4323448 w 4323448"/>
              <a:gd name="connsiteY2" fmla="*/ 1899833 h 4838085"/>
              <a:gd name="connsiteX3" fmla="*/ 4322697 w 4323448"/>
              <a:gd name="connsiteY3" fmla="*/ 2937241 h 4838085"/>
              <a:gd name="connsiteX4" fmla="*/ 2413867 w 4323448"/>
              <a:gd name="connsiteY4" fmla="*/ 4838085 h 4838085"/>
              <a:gd name="connsiteX5" fmla="*/ 0 w 4323448"/>
              <a:gd name="connsiteY5" fmla="*/ 2429740 h 4838085"/>
              <a:gd name="connsiteX0" fmla="*/ 0 w 4323448"/>
              <a:gd name="connsiteY0" fmla="*/ 2429740 h 4841260"/>
              <a:gd name="connsiteX1" fmla="*/ 2421305 w 4323448"/>
              <a:gd name="connsiteY1" fmla="*/ 0 h 4841260"/>
              <a:gd name="connsiteX2" fmla="*/ 4323448 w 4323448"/>
              <a:gd name="connsiteY2" fmla="*/ 1899833 h 4841260"/>
              <a:gd name="connsiteX3" fmla="*/ 4322697 w 4323448"/>
              <a:gd name="connsiteY3" fmla="*/ 2937241 h 4841260"/>
              <a:gd name="connsiteX4" fmla="*/ 2426567 w 4323448"/>
              <a:gd name="connsiteY4" fmla="*/ 4841260 h 4841260"/>
              <a:gd name="connsiteX5" fmla="*/ 0 w 4323448"/>
              <a:gd name="connsiteY5" fmla="*/ 2429740 h 484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23448" h="4841260">
                <a:moveTo>
                  <a:pt x="0" y="2429740"/>
                </a:moveTo>
                <a:lnTo>
                  <a:pt x="2421305" y="0"/>
                </a:lnTo>
                <a:lnTo>
                  <a:pt x="4323448" y="1899833"/>
                </a:lnTo>
                <a:cubicBezTo>
                  <a:pt x="4323198" y="2245636"/>
                  <a:pt x="4322947" y="2591438"/>
                  <a:pt x="4322697" y="2937241"/>
                </a:cubicBezTo>
                <a:lnTo>
                  <a:pt x="2426567" y="4841260"/>
                </a:lnTo>
                <a:lnTo>
                  <a:pt x="0" y="242974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367301" y="3551614"/>
            <a:ext cx="4837684" cy="3309604"/>
          </a:xfrm>
          <a:custGeom>
            <a:avLst/>
            <a:gdLst>
              <a:gd name="connsiteX0" fmla="*/ 0 w 4838506"/>
              <a:gd name="connsiteY0" fmla="*/ 0 h 4836953"/>
              <a:gd name="connsiteX1" fmla="*/ 4032331 w 4838506"/>
              <a:gd name="connsiteY1" fmla="*/ 0 h 4836953"/>
              <a:gd name="connsiteX2" fmla="*/ 4838506 w 4838506"/>
              <a:gd name="connsiteY2" fmla="*/ 806175 h 4836953"/>
              <a:gd name="connsiteX3" fmla="*/ 4838506 w 4838506"/>
              <a:gd name="connsiteY3" fmla="*/ 4836953 h 4836953"/>
              <a:gd name="connsiteX4" fmla="*/ 0 w 4838506"/>
              <a:gd name="connsiteY4" fmla="*/ 4836953 h 4836953"/>
              <a:gd name="connsiteX5" fmla="*/ 0 w 4838506"/>
              <a:gd name="connsiteY5" fmla="*/ 0 h 4836953"/>
              <a:gd name="connsiteX0" fmla="*/ 0 w 4838506"/>
              <a:gd name="connsiteY0" fmla="*/ 0 h 4836953"/>
              <a:gd name="connsiteX1" fmla="*/ 4032331 w 4838506"/>
              <a:gd name="connsiteY1" fmla="*/ 0 h 4836953"/>
              <a:gd name="connsiteX2" fmla="*/ 4838506 w 4838506"/>
              <a:gd name="connsiteY2" fmla="*/ 806175 h 4836953"/>
              <a:gd name="connsiteX3" fmla="*/ 4838506 w 4838506"/>
              <a:gd name="connsiteY3" fmla="*/ 4836953 h 4836953"/>
              <a:gd name="connsiteX4" fmla="*/ 12469 w 4838506"/>
              <a:gd name="connsiteY4" fmla="*/ 2442887 h 4836953"/>
              <a:gd name="connsiteX5" fmla="*/ 0 w 4838506"/>
              <a:gd name="connsiteY5" fmla="*/ 0 h 4836953"/>
              <a:gd name="connsiteX0" fmla="*/ 0 w 4838506"/>
              <a:gd name="connsiteY0" fmla="*/ 0 h 3311567"/>
              <a:gd name="connsiteX1" fmla="*/ 4032331 w 4838506"/>
              <a:gd name="connsiteY1" fmla="*/ 0 h 3311567"/>
              <a:gd name="connsiteX2" fmla="*/ 4838506 w 4838506"/>
              <a:gd name="connsiteY2" fmla="*/ 806175 h 3311567"/>
              <a:gd name="connsiteX3" fmla="*/ 894117 w 4838506"/>
              <a:gd name="connsiteY3" fmla="*/ 3311567 h 3311567"/>
              <a:gd name="connsiteX4" fmla="*/ 12469 w 4838506"/>
              <a:gd name="connsiteY4" fmla="*/ 2442887 h 3311567"/>
              <a:gd name="connsiteX5" fmla="*/ 0 w 4838506"/>
              <a:gd name="connsiteY5" fmla="*/ 0 h 3311567"/>
              <a:gd name="connsiteX0" fmla="*/ 0 w 4032331"/>
              <a:gd name="connsiteY0" fmla="*/ 0 h 3311567"/>
              <a:gd name="connsiteX1" fmla="*/ 4032331 w 4032331"/>
              <a:gd name="connsiteY1" fmla="*/ 0 h 3311567"/>
              <a:gd name="connsiteX2" fmla="*/ 3973982 w 4032331"/>
              <a:gd name="connsiteY2" fmla="*/ 3308306 h 3311567"/>
              <a:gd name="connsiteX3" fmla="*/ 894117 w 4032331"/>
              <a:gd name="connsiteY3" fmla="*/ 3311567 h 3311567"/>
              <a:gd name="connsiteX4" fmla="*/ 12469 w 4032331"/>
              <a:gd name="connsiteY4" fmla="*/ 2442887 h 3311567"/>
              <a:gd name="connsiteX5" fmla="*/ 0 w 4032331"/>
              <a:gd name="connsiteY5" fmla="*/ 0 h 3311567"/>
              <a:gd name="connsiteX0" fmla="*/ 0 w 4846978"/>
              <a:gd name="connsiteY0" fmla="*/ 0 h 3311567"/>
              <a:gd name="connsiteX1" fmla="*/ 4846978 w 4846978"/>
              <a:gd name="connsiteY1" fmla="*/ 2419003 h 3311567"/>
              <a:gd name="connsiteX2" fmla="*/ 3973982 w 4846978"/>
              <a:gd name="connsiteY2" fmla="*/ 3308306 h 3311567"/>
              <a:gd name="connsiteX3" fmla="*/ 894117 w 4846978"/>
              <a:gd name="connsiteY3" fmla="*/ 3311567 h 3311567"/>
              <a:gd name="connsiteX4" fmla="*/ 12469 w 4846978"/>
              <a:gd name="connsiteY4" fmla="*/ 2442887 h 3311567"/>
              <a:gd name="connsiteX5" fmla="*/ 0 w 4846978"/>
              <a:gd name="connsiteY5" fmla="*/ 0 h 3311567"/>
              <a:gd name="connsiteX0" fmla="*/ 2423166 w 4834515"/>
              <a:gd name="connsiteY0" fmla="*/ 0 h 3303254"/>
              <a:gd name="connsiteX1" fmla="*/ 4834515 w 4834515"/>
              <a:gd name="connsiteY1" fmla="*/ 2410690 h 3303254"/>
              <a:gd name="connsiteX2" fmla="*/ 3961519 w 4834515"/>
              <a:gd name="connsiteY2" fmla="*/ 3299993 h 3303254"/>
              <a:gd name="connsiteX3" fmla="*/ 881654 w 4834515"/>
              <a:gd name="connsiteY3" fmla="*/ 3303254 h 3303254"/>
              <a:gd name="connsiteX4" fmla="*/ 6 w 4834515"/>
              <a:gd name="connsiteY4" fmla="*/ 2434574 h 3303254"/>
              <a:gd name="connsiteX5" fmla="*/ 2423166 w 4834515"/>
              <a:gd name="connsiteY5" fmla="*/ 0 h 3303254"/>
              <a:gd name="connsiteX0" fmla="*/ 2423169 w 4834518"/>
              <a:gd name="connsiteY0" fmla="*/ 0 h 3303254"/>
              <a:gd name="connsiteX1" fmla="*/ 4834518 w 4834518"/>
              <a:gd name="connsiteY1" fmla="*/ 2410690 h 3303254"/>
              <a:gd name="connsiteX2" fmla="*/ 3961522 w 4834518"/>
              <a:gd name="connsiteY2" fmla="*/ 3299993 h 3303254"/>
              <a:gd name="connsiteX3" fmla="*/ 881657 w 4834518"/>
              <a:gd name="connsiteY3" fmla="*/ 3303254 h 3303254"/>
              <a:gd name="connsiteX4" fmla="*/ 9 w 4834518"/>
              <a:gd name="connsiteY4" fmla="*/ 2434574 h 3303254"/>
              <a:gd name="connsiteX5" fmla="*/ 2423169 w 4834518"/>
              <a:gd name="connsiteY5" fmla="*/ 0 h 3303254"/>
              <a:gd name="connsiteX0" fmla="*/ 2423160 w 4834509"/>
              <a:gd name="connsiteY0" fmla="*/ 0 h 3303254"/>
              <a:gd name="connsiteX1" fmla="*/ 4834509 w 4834509"/>
              <a:gd name="connsiteY1" fmla="*/ 2410690 h 3303254"/>
              <a:gd name="connsiteX2" fmla="*/ 3961513 w 4834509"/>
              <a:gd name="connsiteY2" fmla="*/ 3299993 h 3303254"/>
              <a:gd name="connsiteX3" fmla="*/ 881648 w 4834509"/>
              <a:gd name="connsiteY3" fmla="*/ 3303254 h 3303254"/>
              <a:gd name="connsiteX4" fmla="*/ 0 w 4834509"/>
              <a:gd name="connsiteY4" fmla="*/ 2434574 h 3303254"/>
              <a:gd name="connsiteX5" fmla="*/ 2423160 w 4834509"/>
              <a:gd name="connsiteY5" fmla="*/ 0 h 3303254"/>
              <a:gd name="connsiteX0" fmla="*/ 2419985 w 4834509"/>
              <a:gd name="connsiteY0" fmla="*/ 0 h 3309604"/>
              <a:gd name="connsiteX1" fmla="*/ 4834509 w 4834509"/>
              <a:gd name="connsiteY1" fmla="*/ 2417040 h 3309604"/>
              <a:gd name="connsiteX2" fmla="*/ 3961513 w 4834509"/>
              <a:gd name="connsiteY2" fmla="*/ 3306343 h 3309604"/>
              <a:gd name="connsiteX3" fmla="*/ 881648 w 4834509"/>
              <a:gd name="connsiteY3" fmla="*/ 3309604 h 3309604"/>
              <a:gd name="connsiteX4" fmla="*/ 0 w 4834509"/>
              <a:gd name="connsiteY4" fmla="*/ 2440924 h 3309604"/>
              <a:gd name="connsiteX5" fmla="*/ 2419985 w 4834509"/>
              <a:gd name="connsiteY5" fmla="*/ 0 h 3309604"/>
              <a:gd name="connsiteX0" fmla="*/ 2419985 w 4834509"/>
              <a:gd name="connsiteY0" fmla="*/ 0 h 3309604"/>
              <a:gd name="connsiteX1" fmla="*/ 4834509 w 4834509"/>
              <a:gd name="connsiteY1" fmla="*/ 2417040 h 3309604"/>
              <a:gd name="connsiteX2" fmla="*/ 3961513 w 4834509"/>
              <a:gd name="connsiteY2" fmla="*/ 3306343 h 3309604"/>
              <a:gd name="connsiteX3" fmla="*/ 881648 w 4834509"/>
              <a:gd name="connsiteY3" fmla="*/ 3309604 h 3309604"/>
              <a:gd name="connsiteX4" fmla="*/ 0 w 4834509"/>
              <a:gd name="connsiteY4" fmla="*/ 2440924 h 3309604"/>
              <a:gd name="connsiteX5" fmla="*/ 2419985 w 4834509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51988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48813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3865 h 3309604"/>
              <a:gd name="connsiteX2" fmla="*/ 3948813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37684" h="3309604">
                <a:moveTo>
                  <a:pt x="2423160" y="0"/>
                </a:moveTo>
                <a:lnTo>
                  <a:pt x="4837684" y="2413865"/>
                </a:lnTo>
                <a:lnTo>
                  <a:pt x="3948813" y="3309518"/>
                </a:lnTo>
                <a:lnTo>
                  <a:pt x="884823" y="3309604"/>
                </a:lnTo>
                <a:lnTo>
                  <a:pt x="0" y="2428224"/>
                </a:lnTo>
                <a:cubicBezTo>
                  <a:pt x="872086" y="1548408"/>
                  <a:pt x="1400463" y="1008895"/>
                  <a:pt x="2423160" y="0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7846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E_Title_Content_ImageDiag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606765" y="-8203"/>
            <a:ext cx="8599467" cy="68875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9467" h="6887501">
                <a:moveTo>
                  <a:pt x="6892854" y="4100"/>
                </a:moveTo>
                <a:lnTo>
                  <a:pt x="8599467" y="0"/>
                </a:lnTo>
                <a:cubicBezTo>
                  <a:pt x="8596444" y="823900"/>
                  <a:pt x="8593420" y="1647801"/>
                  <a:pt x="8590397" y="2471701"/>
                </a:cubicBezTo>
                <a:cubicBezTo>
                  <a:pt x="8590396" y="2468840"/>
                  <a:pt x="4215219" y="6890361"/>
                  <a:pt x="4207018" y="6887500"/>
                </a:cubicBezTo>
                <a:lnTo>
                  <a:pt x="0" y="6887500"/>
                </a:lnTo>
                <a:lnTo>
                  <a:pt x="6892854" y="41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1801780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E_Title Slide - default imag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850" y="0"/>
            <a:ext cx="90741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409863"/>
      </p:ext>
    </p:extLst>
  </p:cSld>
  <p:clrMapOvr>
    <a:masterClrMapping/>
  </p:clrMapOvr>
  <p:transition>
    <p:fade/>
  </p:transition>
  <p:hf sldNum="0" hdr="0" ftr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F_Title_Sub_Content_ImageDiag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606765" y="-8203"/>
            <a:ext cx="8599467" cy="68875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9467" h="6887501">
                <a:moveTo>
                  <a:pt x="6892854" y="4100"/>
                </a:moveTo>
                <a:lnTo>
                  <a:pt x="8599467" y="0"/>
                </a:lnTo>
                <a:cubicBezTo>
                  <a:pt x="8596444" y="823900"/>
                  <a:pt x="8593420" y="1647801"/>
                  <a:pt x="8590397" y="2471701"/>
                </a:cubicBezTo>
                <a:cubicBezTo>
                  <a:pt x="8590396" y="2468840"/>
                  <a:pt x="4215219" y="6890361"/>
                  <a:pt x="4207018" y="6887500"/>
                </a:cubicBezTo>
                <a:lnTo>
                  <a:pt x="0" y="6887500"/>
                </a:lnTo>
                <a:lnTo>
                  <a:pt x="6892854" y="41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5211246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2463769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50166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G_Title_Content_ImageAngl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5109503" y="-7784"/>
            <a:ext cx="7086957" cy="6879165"/>
          </a:xfrm>
          <a:custGeom>
            <a:avLst/>
            <a:gdLst>
              <a:gd name="connsiteX0" fmla="*/ 0 w 7366000"/>
              <a:gd name="connsiteY0" fmla="*/ 0 h 6858000"/>
              <a:gd name="connsiteX1" fmla="*/ 6222977 w 7366000"/>
              <a:gd name="connsiteY1" fmla="*/ 0 h 6858000"/>
              <a:gd name="connsiteX2" fmla="*/ 7366000 w 7366000"/>
              <a:gd name="connsiteY2" fmla="*/ 1143023 h 6858000"/>
              <a:gd name="connsiteX3" fmla="*/ 7366000 w 7366000"/>
              <a:gd name="connsiteY3" fmla="*/ 6858000 h 6858000"/>
              <a:gd name="connsiteX4" fmla="*/ 7366000 w 7366000"/>
              <a:gd name="connsiteY4" fmla="*/ 6858000 h 6858000"/>
              <a:gd name="connsiteX5" fmla="*/ 1143023 w 7366000"/>
              <a:gd name="connsiteY5" fmla="*/ 6858000 h 6858000"/>
              <a:gd name="connsiteX6" fmla="*/ 0 w 7366000"/>
              <a:gd name="connsiteY6" fmla="*/ 5714977 h 6858000"/>
              <a:gd name="connsiteX7" fmla="*/ 0 w 7366000"/>
              <a:gd name="connsiteY7" fmla="*/ 0 h 6858000"/>
              <a:gd name="connsiteX0" fmla="*/ 0 w 7366000"/>
              <a:gd name="connsiteY0" fmla="*/ 11875 h 6869875"/>
              <a:gd name="connsiteX1" fmla="*/ 3657906 w 7366000"/>
              <a:gd name="connsiteY1" fmla="*/ 0 h 6869875"/>
              <a:gd name="connsiteX2" fmla="*/ 7366000 w 7366000"/>
              <a:gd name="connsiteY2" fmla="*/ 1154898 h 6869875"/>
              <a:gd name="connsiteX3" fmla="*/ 7366000 w 7366000"/>
              <a:gd name="connsiteY3" fmla="*/ 6869875 h 6869875"/>
              <a:gd name="connsiteX4" fmla="*/ 7366000 w 7366000"/>
              <a:gd name="connsiteY4" fmla="*/ 6869875 h 6869875"/>
              <a:gd name="connsiteX5" fmla="*/ 1143023 w 7366000"/>
              <a:gd name="connsiteY5" fmla="*/ 6869875 h 6869875"/>
              <a:gd name="connsiteX6" fmla="*/ 0 w 7366000"/>
              <a:gd name="connsiteY6" fmla="*/ 5726852 h 6869875"/>
              <a:gd name="connsiteX7" fmla="*/ 0 w 7366000"/>
              <a:gd name="connsiteY7" fmla="*/ 11875 h 6869875"/>
              <a:gd name="connsiteX0" fmla="*/ 296884 w 7366000"/>
              <a:gd name="connsiteY0" fmla="*/ 3336966 h 6869875"/>
              <a:gd name="connsiteX1" fmla="*/ 3657906 w 7366000"/>
              <a:gd name="connsiteY1" fmla="*/ 0 h 6869875"/>
              <a:gd name="connsiteX2" fmla="*/ 7366000 w 7366000"/>
              <a:gd name="connsiteY2" fmla="*/ 1154898 h 6869875"/>
              <a:gd name="connsiteX3" fmla="*/ 7366000 w 7366000"/>
              <a:gd name="connsiteY3" fmla="*/ 6869875 h 6869875"/>
              <a:gd name="connsiteX4" fmla="*/ 7366000 w 7366000"/>
              <a:gd name="connsiteY4" fmla="*/ 6869875 h 6869875"/>
              <a:gd name="connsiteX5" fmla="*/ 1143023 w 7366000"/>
              <a:gd name="connsiteY5" fmla="*/ 6869875 h 6869875"/>
              <a:gd name="connsiteX6" fmla="*/ 0 w 7366000"/>
              <a:gd name="connsiteY6" fmla="*/ 5726852 h 6869875"/>
              <a:gd name="connsiteX7" fmla="*/ 296884 w 7366000"/>
              <a:gd name="connsiteY7" fmla="*/ 3336966 h 6869875"/>
              <a:gd name="connsiteX0" fmla="*/ 296884 w 7370460"/>
              <a:gd name="connsiteY0" fmla="*/ 3336966 h 6869875"/>
              <a:gd name="connsiteX1" fmla="*/ 3657906 w 7370460"/>
              <a:gd name="connsiteY1" fmla="*/ 0 h 6869875"/>
              <a:gd name="connsiteX2" fmla="*/ 7370460 w 7370460"/>
              <a:gd name="connsiteY2" fmla="*/ 4092 h 6869875"/>
              <a:gd name="connsiteX3" fmla="*/ 7366000 w 7370460"/>
              <a:gd name="connsiteY3" fmla="*/ 6869875 h 6869875"/>
              <a:gd name="connsiteX4" fmla="*/ 7366000 w 7370460"/>
              <a:gd name="connsiteY4" fmla="*/ 6869875 h 6869875"/>
              <a:gd name="connsiteX5" fmla="*/ 1143023 w 7370460"/>
              <a:gd name="connsiteY5" fmla="*/ 6869875 h 6869875"/>
              <a:gd name="connsiteX6" fmla="*/ 0 w 7370460"/>
              <a:gd name="connsiteY6" fmla="*/ 5726852 h 6869875"/>
              <a:gd name="connsiteX7" fmla="*/ 296884 w 7370460"/>
              <a:gd name="connsiteY7" fmla="*/ 3336966 h 6869875"/>
              <a:gd name="connsiteX0" fmla="*/ 296884 w 7370460"/>
              <a:gd name="connsiteY0" fmla="*/ 3332874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1143023 w 7370460"/>
              <a:gd name="connsiteY5" fmla="*/ 6865783 h 6865783"/>
              <a:gd name="connsiteX6" fmla="*/ 0 w 7370460"/>
              <a:gd name="connsiteY6" fmla="*/ 5722760 h 6865783"/>
              <a:gd name="connsiteX7" fmla="*/ 296884 w 7370460"/>
              <a:gd name="connsiteY7" fmla="*/ 3332874 h 6865783"/>
              <a:gd name="connsiteX0" fmla="*/ 283503 w 7370460"/>
              <a:gd name="connsiteY0" fmla="*/ 3355176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1143023 w 7370460"/>
              <a:gd name="connsiteY5" fmla="*/ 6865783 h 6865783"/>
              <a:gd name="connsiteX6" fmla="*/ 0 w 7370460"/>
              <a:gd name="connsiteY6" fmla="*/ 5722760 h 6865783"/>
              <a:gd name="connsiteX7" fmla="*/ 283503 w 7370460"/>
              <a:gd name="connsiteY7" fmla="*/ 3355176 h 6865783"/>
              <a:gd name="connsiteX0" fmla="*/ 283503 w 7370460"/>
              <a:gd name="connsiteY0" fmla="*/ 3355176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4220760 w 7370460"/>
              <a:gd name="connsiteY5" fmla="*/ 6865783 h 6865783"/>
              <a:gd name="connsiteX6" fmla="*/ 0 w 7370460"/>
              <a:gd name="connsiteY6" fmla="*/ 5722760 h 6865783"/>
              <a:gd name="connsiteX7" fmla="*/ 283503 w 7370460"/>
              <a:gd name="connsiteY7" fmla="*/ 3355176 h 6865783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37257 w 7086957"/>
              <a:gd name="connsiteY5" fmla="*/ 6865783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9165"/>
              <a:gd name="connsiteX1" fmla="*/ 3352100 w 7086957"/>
              <a:gd name="connsiteY1" fmla="*/ 368 h 6879165"/>
              <a:gd name="connsiteX2" fmla="*/ 7086957 w 7086957"/>
              <a:gd name="connsiteY2" fmla="*/ 0 h 6879165"/>
              <a:gd name="connsiteX3" fmla="*/ 7082497 w 7086957"/>
              <a:gd name="connsiteY3" fmla="*/ 6865783 h 6879165"/>
              <a:gd name="connsiteX4" fmla="*/ 7082497 w 7086957"/>
              <a:gd name="connsiteY4" fmla="*/ 6865783 h 6879165"/>
              <a:gd name="connsiteX5" fmla="*/ 3517971 w 7086957"/>
              <a:gd name="connsiteY5" fmla="*/ 6879165 h 6879165"/>
              <a:gd name="connsiteX6" fmla="*/ 3516832 w 7086957"/>
              <a:gd name="connsiteY6" fmla="*/ 6878027 h 6879165"/>
              <a:gd name="connsiteX7" fmla="*/ 0 w 7086957"/>
              <a:gd name="connsiteY7" fmla="*/ 3355176 h 687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6957" h="6879165">
                <a:moveTo>
                  <a:pt x="0" y="3355176"/>
                </a:moveTo>
                <a:lnTo>
                  <a:pt x="3352100" y="368"/>
                </a:lnTo>
                <a:lnTo>
                  <a:pt x="7086957" y="0"/>
                </a:lnTo>
                <a:cubicBezTo>
                  <a:pt x="7085470" y="2288594"/>
                  <a:pt x="7083984" y="4577189"/>
                  <a:pt x="7082497" y="6865783"/>
                </a:cubicBezTo>
                <a:lnTo>
                  <a:pt x="7082497" y="6865783"/>
                </a:lnTo>
                <a:lnTo>
                  <a:pt x="3517971" y="6879165"/>
                </a:lnTo>
                <a:lnTo>
                  <a:pt x="3516832" y="6878027"/>
                </a:lnTo>
                <a:lnTo>
                  <a:pt x="0" y="3355176"/>
                </a:ln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1801780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H_Title_Sub_Content_ImageAngl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5109503" y="-7784"/>
            <a:ext cx="7086957" cy="6879165"/>
          </a:xfrm>
          <a:custGeom>
            <a:avLst/>
            <a:gdLst>
              <a:gd name="connsiteX0" fmla="*/ 0 w 7366000"/>
              <a:gd name="connsiteY0" fmla="*/ 0 h 6858000"/>
              <a:gd name="connsiteX1" fmla="*/ 6222977 w 7366000"/>
              <a:gd name="connsiteY1" fmla="*/ 0 h 6858000"/>
              <a:gd name="connsiteX2" fmla="*/ 7366000 w 7366000"/>
              <a:gd name="connsiteY2" fmla="*/ 1143023 h 6858000"/>
              <a:gd name="connsiteX3" fmla="*/ 7366000 w 7366000"/>
              <a:gd name="connsiteY3" fmla="*/ 6858000 h 6858000"/>
              <a:gd name="connsiteX4" fmla="*/ 7366000 w 7366000"/>
              <a:gd name="connsiteY4" fmla="*/ 6858000 h 6858000"/>
              <a:gd name="connsiteX5" fmla="*/ 1143023 w 7366000"/>
              <a:gd name="connsiteY5" fmla="*/ 6858000 h 6858000"/>
              <a:gd name="connsiteX6" fmla="*/ 0 w 7366000"/>
              <a:gd name="connsiteY6" fmla="*/ 5714977 h 6858000"/>
              <a:gd name="connsiteX7" fmla="*/ 0 w 7366000"/>
              <a:gd name="connsiteY7" fmla="*/ 0 h 6858000"/>
              <a:gd name="connsiteX0" fmla="*/ 0 w 7366000"/>
              <a:gd name="connsiteY0" fmla="*/ 11875 h 6869875"/>
              <a:gd name="connsiteX1" fmla="*/ 3657906 w 7366000"/>
              <a:gd name="connsiteY1" fmla="*/ 0 h 6869875"/>
              <a:gd name="connsiteX2" fmla="*/ 7366000 w 7366000"/>
              <a:gd name="connsiteY2" fmla="*/ 1154898 h 6869875"/>
              <a:gd name="connsiteX3" fmla="*/ 7366000 w 7366000"/>
              <a:gd name="connsiteY3" fmla="*/ 6869875 h 6869875"/>
              <a:gd name="connsiteX4" fmla="*/ 7366000 w 7366000"/>
              <a:gd name="connsiteY4" fmla="*/ 6869875 h 6869875"/>
              <a:gd name="connsiteX5" fmla="*/ 1143023 w 7366000"/>
              <a:gd name="connsiteY5" fmla="*/ 6869875 h 6869875"/>
              <a:gd name="connsiteX6" fmla="*/ 0 w 7366000"/>
              <a:gd name="connsiteY6" fmla="*/ 5726852 h 6869875"/>
              <a:gd name="connsiteX7" fmla="*/ 0 w 7366000"/>
              <a:gd name="connsiteY7" fmla="*/ 11875 h 6869875"/>
              <a:gd name="connsiteX0" fmla="*/ 296884 w 7366000"/>
              <a:gd name="connsiteY0" fmla="*/ 3336966 h 6869875"/>
              <a:gd name="connsiteX1" fmla="*/ 3657906 w 7366000"/>
              <a:gd name="connsiteY1" fmla="*/ 0 h 6869875"/>
              <a:gd name="connsiteX2" fmla="*/ 7366000 w 7366000"/>
              <a:gd name="connsiteY2" fmla="*/ 1154898 h 6869875"/>
              <a:gd name="connsiteX3" fmla="*/ 7366000 w 7366000"/>
              <a:gd name="connsiteY3" fmla="*/ 6869875 h 6869875"/>
              <a:gd name="connsiteX4" fmla="*/ 7366000 w 7366000"/>
              <a:gd name="connsiteY4" fmla="*/ 6869875 h 6869875"/>
              <a:gd name="connsiteX5" fmla="*/ 1143023 w 7366000"/>
              <a:gd name="connsiteY5" fmla="*/ 6869875 h 6869875"/>
              <a:gd name="connsiteX6" fmla="*/ 0 w 7366000"/>
              <a:gd name="connsiteY6" fmla="*/ 5726852 h 6869875"/>
              <a:gd name="connsiteX7" fmla="*/ 296884 w 7366000"/>
              <a:gd name="connsiteY7" fmla="*/ 3336966 h 6869875"/>
              <a:gd name="connsiteX0" fmla="*/ 296884 w 7370460"/>
              <a:gd name="connsiteY0" fmla="*/ 3336966 h 6869875"/>
              <a:gd name="connsiteX1" fmla="*/ 3657906 w 7370460"/>
              <a:gd name="connsiteY1" fmla="*/ 0 h 6869875"/>
              <a:gd name="connsiteX2" fmla="*/ 7370460 w 7370460"/>
              <a:gd name="connsiteY2" fmla="*/ 4092 h 6869875"/>
              <a:gd name="connsiteX3" fmla="*/ 7366000 w 7370460"/>
              <a:gd name="connsiteY3" fmla="*/ 6869875 h 6869875"/>
              <a:gd name="connsiteX4" fmla="*/ 7366000 w 7370460"/>
              <a:gd name="connsiteY4" fmla="*/ 6869875 h 6869875"/>
              <a:gd name="connsiteX5" fmla="*/ 1143023 w 7370460"/>
              <a:gd name="connsiteY5" fmla="*/ 6869875 h 6869875"/>
              <a:gd name="connsiteX6" fmla="*/ 0 w 7370460"/>
              <a:gd name="connsiteY6" fmla="*/ 5726852 h 6869875"/>
              <a:gd name="connsiteX7" fmla="*/ 296884 w 7370460"/>
              <a:gd name="connsiteY7" fmla="*/ 3336966 h 6869875"/>
              <a:gd name="connsiteX0" fmla="*/ 296884 w 7370460"/>
              <a:gd name="connsiteY0" fmla="*/ 3332874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1143023 w 7370460"/>
              <a:gd name="connsiteY5" fmla="*/ 6865783 h 6865783"/>
              <a:gd name="connsiteX6" fmla="*/ 0 w 7370460"/>
              <a:gd name="connsiteY6" fmla="*/ 5722760 h 6865783"/>
              <a:gd name="connsiteX7" fmla="*/ 296884 w 7370460"/>
              <a:gd name="connsiteY7" fmla="*/ 3332874 h 6865783"/>
              <a:gd name="connsiteX0" fmla="*/ 283503 w 7370460"/>
              <a:gd name="connsiteY0" fmla="*/ 3355176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1143023 w 7370460"/>
              <a:gd name="connsiteY5" fmla="*/ 6865783 h 6865783"/>
              <a:gd name="connsiteX6" fmla="*/ 0 w 7370460"/>
              <a:gd name="connsiteY6" fmla="*/ 5722760 h 6865783"/>
              <a:gd name="connsiteX7" fmla="*/ 283503 w 7370460"/>
              <a:gd name="connsiteY7" fmla="*/ 3355176 h 6865783"/>
              <a:gd name="connsiteX0" fmla="*/ 283503 w 7370460"/>
              <a:gd name="connsiteY0" fmla="*/ 3355176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4220760 w 7370460"/>
              <a:gd name="connsiteY5" fmla="*/ 6865783 h 6865783"/>
              <a:gd name="connsiteX6" fmla="*/ 0 w 7370460"/>
              <a:gd name="connsiteY6" fmla="*/ 5722760 h 6865783"/>
              <a:gd name="connsiteX7" fmla="*/ 283503 w 7370460"/>
              <a:gd name="connsiteY7" fmla="*/ 3355176 h 6865783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37257 w 7086957"/>
              <a:gd name="connsiteY5" fmla="*/ 6865783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9165"/>
              <a:gd name="connsiteX1" fmla="*/ 3352100 w 7086957"/>
              <a:gd name="connsiteY1" fmla="*/ 368 h 6879165"/>
              <a:gd name="connsiteX2" fmla="*/ 7086957 w 7086957"/>
              <a:gd name="connsiteY2" fmla="*/ 0 h 6879165"/>
              <a:gd name="connsiteX3" fmla="*/ 7082497 w 7086957"/>
              <a:gd name="connsiteY3" fmla="*/ 6865783 h 6879165"/>
              <a:gd name="connsiteX4" fmla="*/ 7082497 w 7086957"/>
              <a:gd name="connsiteY4" fmla="*/ 6865783 h 6879165"/>
              <a:gd name="connsiteX5" fmla="*/ 3517971 w 7086957"/>
              <a:gd name="connsiteY5" fmla="*/ 6879165 h 6879165"/>
              <a:gd name="connsiteX6" fmla="*/ 3516832 w 7086957"/>
              <a:gd name="connsiteY6" fmla="*/ 6878027 h 6879165"/>
              <a:gd name="connsiteX7" fmla="*/ 0 w 7086957"/>
              <a:gd name="connsiteY7" fmla="*/ 3355176 h 687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6957" h="6879165">
                <a:moveTo>
                  <a:pt x="0" y="3355176"/>
                </a:moveTo>
                <a:lnTo>
                  <a:pt x="3352100" y="368"/>
                </a:lnTo>
                <a:lnTo>
                  <a:pt x="7086957" y="0"/>
                </a:lnTo>
                <a:cubicBezTo>
                  <a:pt x="7085470" y="2288594"/>
                  <a:pt x="7083984" y="4577189"/>
                  <a:pt x="7082497" y="6865783"/>
                </a:cubicBezTo>
                <a:lnTo>
                  <a:pt x="7082497" y="6865783"/>
                </a:lnTo>
                <a:lnTo>
                  <a:pt x="3517971" y="6879165"/>
                </a:lnTo>
                <a:lnTo>
                  <a:pt x="3516832" y="6878027"/>
                </a:lnTo>
                <a:lnTo>
                  <a:pt x="0" y="3355176"/>
                </a:ln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5211246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2463769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396698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I_Title_Content_ImageAngled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496332" y="554400"/>
            <a:ext cx="5035268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-19895" y="8466"/>
            <a:ext cx="5978425" cy="6865938"/>
          </a:xfrm>
          <a:custGeom>
            <a:avLst/>
            <a:gdLst>
              <a:gd name="connsiteX0" fmla="*/ 0 w 3335336"/>
              <a:gd name="connsiteY0" fmla="*/ 0 h 3191405"/>
              <a:gd name="connsiteX1" fmla="*/ 2803425 w 3335336"/>
              <a:gd name="connsiteY1" fmla="*/ 0 h 3191405"/>
              <a:gd name="connsiteX2" fmla="*/ 3335336 w 3335336"/>
              <a:gd name="connsiteY2" fmla="*/ 531911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191405"/>
              <a:gd name="connsiteX1" fmla="*/ 2464758 w 3335336"/>
              <a:gd name="connsiteY1" fmla="*/ 0 h 3191405"/>
              <a:gd name="connsiteX2" fmla="*/ 3335336 w 3335336"/>
              <a:gd name="connsiteY2" fmla="*/ 531911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191405"/>
              <a:gd name="connsiteX1" fmla="*/ 2464758 w 3335336"/>
              <a:gd name="connsiteY1" fmla="*/ 0 h 3191405"/>
              <a:gd name="connsiteX2" fmla="*/ 3335336 w 3335336"/>
              <a:gd name="connsiteY2" fmla="*/ 870578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242205"/>
              <a:gd name="connsiteX1" fmla="*/ 2464758 w 3335336"/>
              <a:gd name="connsiteY1" fmla="*/ 0 h 3242205"/>
              <a:gd name="connsiteX2" fmla="*/ 3335336 w 3335336"/>
              <a:gd name="connsiteY2" fmla="*/ 870578 h 3242205"/>
              <a:gd name="connsiteX3" fmla="*/ 3335336 w 3335336"/>
              <a:gd name="connsiteY3" fmla="*/ 3191405 h 3242205"/>
              <a:gd name="connsiteX4" fmla="*/ 3335336 w 3335336"/>
              <a:gd name="connsiteY4" fmla="*/ 3191405 h 3242205"/>
              <a:gd name="connsiteX5" fmla="*/ 6978 w 3335336"/>
              <a:gd name="connsiteY5" fmla="*/ 3242205 h 3242205"/>
              <a:gd name="connsiteX6" fmla="*/ 0 w 3335336"/>
              <a:gd name="connsiteY6" fmla="*/ 2659494 h 3242205"/>
              <a:gd name="connsiteX7" fmla="*/ 0 w 3335336"/>
              <a:gd name="connsiteY7" fmla="*/ 0 h 3242205"/>
              <a:gd name="connsiteX0" fmla="*/ 0 w 3335336"/>
              <a:gd name="connsiteY0" fmla="*/ 0 h 3242205"/>
              <a:gd name="connsiteX1" fmla="*/ 2464758 w 3335336"/>
              <a:gd name="connsiteY1" fmla="*/ 0 h 3242205"/>
              <a:gd name="connsiteX2" fmla="*/ 3335336 w 3335336"/>
              <a:gd name="connsiteY2" fmla="*/ 870578 h 3242205"/>
              <a:gd name="connsiteX3" fmla="*/ 3335336 w 3335336"/>
              <a:gd name="connsiteY3" fmla="*/ 3191405 h 3242205"/>
              <a:gd name="connsiteX4" fmla="*/ 3335336 w 3335336"/>
              <a:gd name="connsiteY4" fmla="*/ 3191405 h 3242205"/>
              <a:gd name="connsiteX5" fmla="*/ 6978 w 3335336"/>
              <a:gd name="connsiteY5" fmla="*/ 3242205 h 3242205"/>
              <a:gd name="connsiteX6" fmla="*/ 0 w 3335336"/>
              <a:gd name="connsiteY6" fmla="*/ 2659494 h 3242205"/>
              <a:gd name="connsiteX7" fmla="*/ 0 w 3335336"/>
              <a:gd name="connsiteY7" fmla="*/ 0 h 3242205"/>
              <a:gd name="connsiteX0" fmla="*/ 0 w 3335336"/>
              <a:gd name="connsiteY0" fmla="*/ 0 h 6857471"/>
              <a:gd name="connsiteX1" fmla="*/ 2464758 w 3335336"/>
              <a:gd name="connsiteY1" fmla="*/ 0 h 6857471"/>
              <a:gd name="connsiteX2" fmla="*/ 3335336 w 3335336"/>
              <a:gd name="connsiteY2" fmla="*/ 870578 h 6857471"/>
              <a:gd name="connsiteX3" fmla="*/ 3335336 w 3335336"/>
              <a:gd name="connsiteY3" fmla="*/ 3191405 h 6857471"/>
              <a:gd name="connsiteX4" fmla="*/ 2480203 w 3335336"/>
              <a:gd name="connsiteY4" fmla="*/ 6857471 h 6857471"/>
              <a:gd name="connsiteX5" fmla="*/ 6978 w 3335336"/>
              <a:gd name="connsiteY5" fmla="*/ 3242205 h 6857471"/>
              <a:gd name="connsiteX6" fmla="*/ 0 w 3335336"/>
              <a:gd name="connsiteY6" fmla="*/ 2659494 h 6857471"/>
              <a:gd name="connsiteX7" fmla="*/ 0 w 3335336"/>
              <a:gd name="connsiteY7" fmla="*/ 0 h 6857471"/>
              <a:gd name="connsiteX0" fmla="*/ 9956 w 3345292"/>
              <a:gd name="connsiteY0" fmla="*/ 0 h 6874405"/>
              <a:gd name="connsiteX1" fmla="*/ 2474714 w 3345292"/>
              <a:gd name="connsiteY1" fmla="*/ 0 h 6874405"/>
              <a:gd name="connsiteX2" fmla="*/ 3345292 w 3345292"/>
              <a:gd name="connsiteY2" fmla="*/ 870578 h 6874405"/>
              <a:gd name="connsiteX3" fmla="*/ 3345292 w 3345292"/>
              <a:gd name="connsiteY3" fmla="*/ 3191405 h 6874405"/>
              <a:gd name="connsiteX4" fmla="*/ 2490159 w 3345292"/>
              <a:gd name="connsiteY4" fmla="*/ 6857471 h 6874405"/>
              <a:gd name="connsiteX5" fmla="*/ 0 w 3345292"/>
              <a:gd name="connsiteY5" fmla="*/ 6874405 h 6874405"/>
              <a:gd name="connsiteX6" fmla="*/ 9956 w 3345292"/>
              <a:gd name="connsiteY6" fmla="*/ 2659494 h 6874405"/>
              <a:gd name="connsiteX7" fmla="*/ 9956 w 3345292"/>
              <a:gd name="connsiteY7" fmla="*/ 0 h 6874405"/>
              <a:gd name="connsiteX0" fmla="*/ 9956 w 5978425"/>
              <a:gd name="connsiteY0" fmla="*/ 0 h 6874405"/>
              <a:gd name="connsiteX1" fmla="*/ 2474714 w 5978425"/>
              <a:gd name="connsiteY1" fmla="*/ 0 h 6874405"/>
              <a:gd name="connsiteX2" fmla="*/ 3345292 w 5978425"/>
              <a:gd name="connsiteY2" fmla="*/ 870578 h 6874405"/>
              <a:gd name="connsiteX3" fmla="*/ 5978425 w 5978425"/>
              <a:gd name="connsiteY3" fmla="*/ 3394605 h 6874405"/>
              <a:gd name="connsiteX4" fmla="*/ 2490159 w 5978425"/>
              <a:gd name="connsiteY4" fmla="*/ 6857471 h 6874405"/>
              <a:gd name="connsiteX5" fmla="*/ 0 w 5978425"/>
              <a:gd name="connsiteY5" fmla="*/ 6874405 h 6874405"/>
              <a:gd name="connsiteX6" fmla="*/ 9956 w 5978425"/>
              <a:gd name="connsiteY6" fmla="*/ 2659494 h 6874405"/>
              <a:gd name="connsiteX7" fmla="*/ 9956 w 5978425"/>
              <a:gd name="connsiteY7" fmla="*/ 0 h 6874405"/>
              <a:gd name="connsiteX0" fmla="*/ 9956 w 5978425"/>
              <a:gd name="connsiteY0" fmla="*/ 0 h 6874405"/>
              <a:gd name="connsiteX1" fmla="*/ 2474714 w 5978425"/>
              <a:gd name="connsiteY1" fmla="*/ 0 h 6874405"/>
              <a:gd name="connsiteX2" fmla="*/ 3345292 w 5978425"/>
              <a:gd name="connsiteY2" fmla="*/ 870578 h 6874405"/>
              <a:gd name="connsiteX3" fmla="*/ 5978425 w 5978425"/>
              <a:gd name="connsiteY3" fmla="*/ 3394605 h 6874405"/>
              <a:gd name="connsiteX4" fmla="*/ 2490159 w 5978425"/>
              <a:gd name="connsiteY4" fmla="*/ 6865938 h 6874405"/>
              <a:gd name="connsiteX5" fmla="*/ 0 w 5978425"/>
              <a:gd name="connsiteY5" fmla="*/ 6874405 h 6874405"/>
              <a:gd name="connsiteX6" fmla="*/ 9956 w 5978425"/>
              <a:gd name="connsiteY6" fmla="*/ 2659494 h 6874405"/>
              <a:gd name="connsiteX7" fmla="*/ 9956 w 5978425"/>
              <a:gd name="connsiteY7" fmla="*/ 0 h 6874405"/>
              <a:gd name="connsiteX0" fmla="*/ 9956 w 5978425"/>
              <a:gd name="connsiteY0" fmla="*/ 0 h 6865938"/>
              <a:gd name="connsiteX1" fmla="*/ 2474714 w 5978425"/>
              <a:gd name="connsiteY1" fmla="*/ 0 h 6865938"/>
              <a:gd name="connsiteX2" fmla="*/ 3345292 w 5978425"/>
              <a:gd name="connsiteY2" fmla="*/ 870578 h 6865938"/>
              <a:gd name="connsiteX3" fmla="*/ 5978425 w 5978425"/>
              <a:gd name="connsiteY3" fmla="*/ 3394605 h 6865938"/>
              <a:gd name="connsiteX4" fmla="*/ 2490159 w 5978425"/>
              <a:gd name="connsiteY4" fmla="*/ 6865938 h 6865938"/>
              <a:gd name="connsiteX5" fmla="*/ 0 w 5978425"/>
              <a:gd name="connsiteY5" fmla="*/ 6863116 h 6865938"/>
              <a:gd name="connsiteX6" fmla="*/ 9956 w 5978425"/>
              <a:gd name="connsiteY6" fmla="*/ 2659494 h 6865938"/>
              <a:gd name="connsiteX7" fmla="*/ 9956 w 5978425"/>
              <a:gd name="connsiteY7" fmla="*/ 0 h 686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78425" h="6865938">
                <a:moveTo>
                  <a:pt x="9956" y="0"/>
                </a:moveTo>
                <a:lnTo>
                  <a:pt x="2474714" y="0"/>
                </a:lnTo>
                <a:lnTo>
                  <a:pt x="3345292" y="870578"/>
                </a:lnTo>
                <a:lnTo>
                  <a:pt x="5978425" y="3394605"/>
                </a:lnTo>
                <a:lnTo>
                  <a:pt x="2490159" y="6865938"/>
                </a:lnTo>
                <a:lnTo>
                  <a:pt x="0" y="6863116"/>
                </a:lnTo>
                <a:cubicBezTo>
                  <a:pt x="3319" y="5458146"/>
                  <a:pt x="6637" y="4064464"/>
                  <a:pt x="9956" y="2659494"/>
                </a:cubicBezTo>
                <a:lnTo>
                  <a:pt x="9956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6496333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494463" y="1801780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J_Title_Sub_Content_ImageAngled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-19895" y="8466"/>
            <a:ext cx="5978425" cy="6865938"/>
          </a:xfrm>
          <a:custGeom>
            <a:avLst/>
            <a:gdLst>
              <a:gd name="connsiteX0" fmla="*/ 0 w 3335336"/>
              <a:gd name="connsiteY0" fmla="*/ 0 h 3191405"/>
              <a:gd name="connsiteX1" fmla="*/ 2803425 w 3335336"/>
              <a:gd name="connsiteY1" fmla="*/ 0 h 3191405"/>
              <a:gd name="connsiteX2" fmla="*/ 3335336 w 3335336"/>
              <a:gd name="connsiteY2" fmla="*/ 531911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191405"/>
              <a:gd name="connsiteX1" fmla="*/ 2464758 w 3335336"/>
              <a:gd name="connsiteY1" fmla="*/ 0 h 3191405"/>
              <a:gd name="connsiteX2" fmla="*/ 3335336 w 3335336"/>
              <a:gd name="connsiteY2" fmla="*/ 531911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191405"/>
              <a:gd name="connsiteX1" fmla="*/ 2464758 w 3335336"/>
              <a:gd name="connsiteY1" fmla="*/ 0 h 3191405"/>
              <a:gd name="connsiteX2" fmla="*/ 3335336 w 3335336"/>
              <a:gd name="connsiteY2" fmla="*/ 870578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242205"/>
              <a:gd name="connsiteX1" fmla="*/ 2464758 w 3335336"/>
              <a:gd name="connsiteY1" fmla="*/ 0 h 3242205"/>
              <a:gd name="connsiteX2" fmla="*/ 3335336 w 3335336"/>
              <a:gd name="connsiteY2" fmla="*/ 870578 h 3242205"/>
              <a:gd name="connsiteX3" fmla="*/ 3335336 w 3335336"/>
              <a:gd name="connsiteY3" fmla="*/ 3191405 h 3242205"/>
              <a:gd name="connsiteX4" fmla="*/ 3335336 w 3335336"/>
              <a:gd name="connsiteY4" fmla="*/ 3191405 h 3242205"/>
              <a:gd name="connsiteX5" fmla="*/ 6978 w 3335336"/>
              <a:gd name="connsiteY5" fmla="*/ 3242205 h 3242205"/>
              <a:gd name="connsiteX6" fmla="*/ 0 w 3335336"/>
              <a:gd name="connsiteY6" fmla="*/ 2659494 h 3242205"/>
              <a:gd name="connsiteX7" fmla="*/ 0 w 3335336"/>
              <a:gd name="connsiteY7" fmla="*/ 0 h 3242205"/>
              <a:gd name="connsiteX0" fmla="*/ 0 w 3335336"/>
              <a:gd name="connsiteY0" fmla="*/ 0 h 3242205"/>
              <a:gd name="connsiteX1" fmla="*/ 2464758 w 3335336"/>
              <a:gd name="connsiteY1" fmla="*/ 0 h 3242205"/>
              <a:gd name="connsiteX2" fmla="*/ 3335336 w 3335336"/>
              <a:gd name="connsiteY2" fmla="*/ 870578 h 3242205"/>
              <a:gd name="connsiteX3" fmla="*/ 3335336 w 3335336"/>
              <a:gd name="connsiteY3" fmla="*/ 3191405 h 3242205"/>
              <a:gd name="connsiteX4" fmla="*/ 3335336 w 3335336"/>
              <a:gd name="connsiteY4" fmla="*/ 3191405 h 3242205"/>
              <a:gd name="connsiteX5" fmla="*/ 6978 w 3335336"/>
              <a:gd name="connsiteY5" fmla="*/ 3242205 h 3242205"/>
              <a:gd name="connsiteX6" fmla="*/ 0 w 3335336"/>
              <a:gd name="connsiteY6" fmla="*/ 2659494 h 3242205"/>
              <a:gd name="connsiteX7" fmla="*/ 0 w 3335336"/>
              <a:gd name="connsiteY7" fmla="*/ 0 h 3242205"/>
              <a:gd name="connsiteX0" fmla="*/ 0 w 3335336"/>
              <a:gd name="connsiteY0" fmla="*/ 0 h 6857471"/>
              <a:gd name="connsiteX1" fmla="*/ 2464758 w 3335336"/>
              <a:gd name="connsiteY1" fmla="*/ 0 h 6857471"/>
              <a:gd name="connsiteX2" fmla="*/ 3335336 w 3335336"/>
              <a:gd name="connsiteY2" fmla="*/ 870578 h 6857471"/>
              <a:gd name="connsiteX3" fmla="*/ 3335336 w 3335336"/>
              <a:gd name="connsiteY3" fmla="*/ 3191405 h 6857471"/>
              <a:gd name="connsiteX4" fmla="*/ 2480203 w 3335336"/>
              <a:gd name="connsiteY4" fmla="*/ 6857471 h 6857471"/>
              <a:gd name="connsiteX5" fmla="*/ 6978 w 3335336"/>
              <a:gd name="connsiteY5" fmla="*/ 3242205 h 6857471"/>
              <a:gd name="connsiteX6" fmla="*/ 0 w 3335336"/>
              <a:gd name="connsiteY6" fmla="*/ 2659494 h 6857471"/>
              <a:gd name="connsiteX7" fmla="*/ 0 w 3335336"/>
              <a:gd name="connsiteY7" fmla="*/ 0 h 6857471"/>
              <a:gd name="connsiteX0" fmla="*/ 9956 w 3345292"/>
              <a:gd name="connsiteY0" fmla="*/ 0 h 6874405"/>
              <a:gd name="connsiteX1" fmla="*/ 2474714 w 3345292"/>
              <a:gd name="connsiteY1" fmla="*/ 0 h 6874405"/>
              <a:gd name="connsiteX2" fmla="*/ 3345292 w 3345292"/>
              <a:gd name="connsiteY2" fmla="*/ 870578 h 6874405"/>
              <a:gd name="connsiteX3" fmla="*/ 3345292 w 3345292"/>
              <a:gd name="connsiteY3" fmla="*/ 3191405 h 6874405"/>
              <a:gd name="connsiteX4" fmla="*/ 2490159 w 3345292"/>
              <a:gd name="connsiteY4" fmla="*/ 6857471 h 6874405"/>
              <a:gd name="connsiteX5" fmla="*/ 0 w 3345292"/>
              <a:gd name="connsiteY5" fmla="*/ 6874405 h 6874405"/>
              <a:gd name="connsiteX6" fmla="*/ 9956 w 3345292"/>
              <a:gd name="connsiteY6" fmla="*/ 2659494 h 6874405"/>
              <a:gd name="connsiteX7" fmla="*/ 9956 w 3345292"/>
              <a:gd name="connsiteY7" fmla="*/ 0 h 6874405"/>
              <a:gd name="connsiteX0" fmla="*/ 9956 w 5978425"/>
              <a:gd name="connsiteY0" fmla="*/ 0 h 6874405"/>
              <a:gd name="connsiteX1" fmla="*/ 2474714 w 5978425"/>
              <a:gd name="connsiteY1" fmla="*/ 0 h 6874405"/>
              <a:gd name="connsiteX2" fmla="*/ 3345292 w 5978425"/>
              <a:gd name="connsiteY2" fmla="*/ 870578 h 6874405"/>
              <a:gd name="connsiteX3" fmla="*/ 5978425 w 5978425"/>
              <a:gd name="connsiteY3" fmla="*/ 3394605 h 6874405"/>
              <a:gd name="connsiteX4" fmla="*/ 2490159 w 5978425"/>
              <a:gd name="connsiteY4" fmla="*/ 6857471 h 6874405"/>
              <a:gd name="connsiteX5" fmla="*/ 0 w 5978425"/>
              <a:gd name="connsiteY5" fmla="*/ 6874405 h 6874405"/>
              <a:gd name="connsiteX6" fmla="*/ 9956 w 5978425"/>
              <a:gd name="connsiteY6" fmla="*/ 2659494 h 6874405"/>
              <a:gd name="connsiteX7" fmla="*/ 9956 w 5978425"/>
              <a:gd name="connsiteY7" fmla="*/ 0 h 6874405"/>
              <a:gd name="connsiteX0" fmla="*/ 9956 w 5978425"/>
              <a:gd name="connsiteY0" fmla="*/ 0 h 6874405"/>
              <a:gd name="connsiteX1" fmla="*/ 2474714 w 5978425"/>
              <a:gd name="connsiteY1" fmla="*/ 0 h 6874405"/>
              <a:gd name="connsiteX2" fmla="*/ 3345292 w 5978425"/>
              <a:gd name="connsiteY2" fmla="*/ 870578 h 6874405"/>
              <a:gd name="connsiteX3" fmla="*/ 5978425 w 5978425"/>
              <a:gd name="connsiteY3" fmla="*/ 3394605 h 6874405"/>
              <a:gd name="connsiteX4" fmla="*/ 2490159 w 5978425"/>
              <a:gd name="connsiteY4" fmla="*/ 6865938 h 6874405"/>
              <a:gd name="connsiteX5" fmla="*/ 0 w 5978425"/>
              <a:gd name="connsiteY5" fmla="*/ 6874405 h 6874405"/>
              <a:gd name="connsiteX6" fmla="*/ 9956 w 5978425"/>
              <a:gd name="connsiteY6" fmla="*/ 2659494 h 6874405"/>
              <a:gd name="connsiteX7" fmla="*/ 9956 w 5978425"/>
              <a:gd name="connsiteY7" fmla="*/ 0 h 6874405"/>
              <a:gd name="connsiteX0" fmla="*/ 9956 w 5978425"/>
              <a:gd name="connsiteY0" fmla="*/ 0 h 6865938"/>
              <a:gd name="connsiteX1" fmla="*/ 2474714 w 5978425"/>
              <a:gd name="connsiteY1" fmla="*/ 0 h 6865938"/>
              <a:gd name="connsiteX2" fmla="*/ 3345292 w 5978425"/>
              <a:gd name="connsiteY2" fmla="*/ 870578 h 6865938"/>
              <a:gd name="connsiteX3" fmla="*/ 5978425 w 5978425"/>
              <a:gd name="connsiteY3" fmla="*/ 3394605 h 6865938"/>
              <a:gd name="connsiteX4" fmla="*/ 2490159 w 5978425"/>
              <a:gd name="connsiteY4" fmla="*/ 6865938 h 6865938"/>
              <a:gd name="connsiteX5" fmla="*/ 0 w 5978425"/>
              <a:gd name="connsiteY5" fmla="*/ 6863116 h 6865938"/>
              <a:gd name="connsiteX6" fmla="*/ 9956 w 5978425"/>
              <a:gd name="connsiteY6" fmla="*/ 2659494 h 6865938"/>
              <a:gd name="connsiteX7" fmla="*/ 9956 w 5978425"/>
              <a:gd name="connsiteY7" fmla="*/ 0 h 686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78425" h="6865938">
                <a:moveTo>
                  <a:pt x="9956" y="0"/>
                </a:moveTo>
                <a:lnTo>
                  <a:pt x="2474714" y="0"/>
                </a:lnTo>
                <a:lnTo>
                  <a:pt x="3345292" y="870578"/>
                </a:lnTo>
                <a:lnTo>
                  <a:pt x="5978425" y="3394605"/>
                </a:lnTo>
                <a:lnTo>
                  <a:pt x="2490159" y="6865938"/>
                </a:lnTo>
                <a:lnTo>
                  <a:pt x="0" y="6863116"/>
                </a:lnTo>
                <a:cubicBezTo>
                  <a:pt x="3319" y="5458146"/>
                  <a:pt x="6637" y="4064464"/>
                  <a:pt x="9956" y="2659494"/>
                </a:cubicBezTo>
                <a:lnTo>
                  <a:pt x="9956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494463" y="554400"/>
            <a:ext cx="5211246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494463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495239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494463" y="2463768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62212071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K_Title_Content_Image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6011332" y="0"/>
            <a:ext cx="6198131" cy="6883400"/>
          </a:xfrm>
        </p:spPr>
        <p:txBody>
          <a:bodyPr/>
          <a:lstStyle/>
          <a:p>
            <a:endParaRPr lang="en-US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5" y="1808535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3" name="TextBox 1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2017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L_Title_Sub_Content_Image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6011332" y="0"/>
            <a:ext cx="6198131" cy="6883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5211246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612775" y="2463800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2017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M_Title_Sub_Content_ImageFull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6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01133" y="2150533"/>
            <a:ext cx="10998199" cy="353906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numCol="2" spcCol="18000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12000" y="176062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5" y="936000"/>
            <a:ext cx="5483225" cy="703262"/>
          </a:xfrm>
        </p:spPr>
        <p:txBody>
          <a:bodyPr/>
          <a:lstStyle>
            <a:lvl1pPr>
              <a:lnSpc>
                <a:spcPts val="1800"/>
              </a:lnSpc>
              <a:spcBef>
                <a:spcPts val="0"/>
              </a:spcBef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1" name="TextBox 1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913901" y="2362038"/>
            <a:ext cx="10305940" cy="2728913"/>
          </a:xfrm>
        </p:spPr>
        <p:txBody>
          <a:bodyPr numCol="2" spcCol="360000"/>
          <a:lstStyle>
            <a:lvl1pPr marL="6350" marR="0" indent="0" algn="l" defTabSz="914363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  <a:lvl2pPr marL="0" indent="0">
              <a:spcAft>
                <a:spcPts val="1000"/>
              </a:spcAft>
              <a:buFontTx/>
              <a:buNone/>
              <a:defRPr>
                <a:solidFill>
                  <a:schemeClr val="tx2"/>
                </a:solidFill>
              </a:defRPr>
            </a:lvl2pPr>
            <a:lvl3pPr marL="208800" indent="-208800">
              <a:spcBef>
                <a:spcPts val="1000"/>
              </a:spcBef>
              <a:spcAft>
                <a:spcPts val="1000"/>
              </a:spcAft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3pPr>
            <a:lvl4pPr marL="285750" indent="-285750"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4pPr>
            <a:lvl5pPr marL="285750" indent="-285750"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  <a:lvl6pPr marL="2514499" indent="-228591">
              <a:buFontTx/>
              <a:buBlip>
                <a:blip r:embed="rId4"/>
              </a:buBlip>
              <a:defRPr sz="1400">
                <a:solidFill>
                  <a:schemeClr val="bg1"/>
                </a:solidFill>
              </a:defRPr>
            </a:lvl6pPr>
          </a:lstStyle>
          <a:p>
            <a:pPr marL="6350" marR="0" lvl="0" indent="0" algn="l" defTabSz="914363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/>
            </a:pPr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Bullet Points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96945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N_Hero_Quote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6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1" name="TextBox 1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Freeform 14"/>
          <p:cNvSpPr/>
          <p:nvPr userDrawn="1"/>
        </p:nvSpPr>
        <p:spPr>
          <a:xfrm>
            <a:off x="8071994" y="1703046"/>
            <a:ext cx="1313637" cy="1325506"/>
          </a:xfrm>
          <a:custGeom>
            <a:avLst/>
            <a:gdLst>
              <a:gd name="connsiteX0" fmla="*/ 0 w 1640978"/>
              <a:gd name="connsiteY0" fmla="*/ 177937 h 1655805"/>
              <a:gd name="connsiteX1" fmla="*/ 1467983 w 1640978"/>
              <a:gd name="connsiteY1" fmla="*/ 177937 h 1655805"/>
              <a:gd name="connsiteX2" fmla="*/ 1467983 w 1640978"/>
              <a:gd name="connsiteY2" fmla="*/ 1655805 h 1655805"/>
              <a:gd name="connsiteX3" fmla="*/ 1640978 w 1640978"/>
              <a:gd name="connsiteY3" fmla="*/ 1482810 h 1655805"/>
              <a:gd name="connsiteX4" fmla="*/ 1640978 w 1640978"/>
              <a:gd name="connsiteY4" fmla="*/ 0 h 1655805"/>
              <a:gd name="connsiteX5" fmla="*/ 177938 w 1640978"/>
              <a:gd name="connsiteY5" fmla="*/ 0 h 1655805"/>
              <a:gd name="connsiteX6" fmla="*/ 0 w 1640978"/>
              <a:gd name="connsiteY6" fmla="*/ 177937 h 165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0978" h="1655805">
                <a:moveTo>
                  <a:pt x="0" y="177937"/>
                </a:moveTo>
                <a:lnTo>
                  <a:pt x="1467983" y="177937"/>
                </a:lnTo>
                <a:lnTo>
                  <a:pt x="1467983" y="1655805"/>
                </a:lnTo>
                <a:lnTo>
                  <a:pt x="1640978" y="1482810"/>
                </a:lnTo>
                <a:lnTo>
                  <a:pt x="1640978" y="0"/>
                </a:lnTo>
                <a:lnTo>
                  <a:pt x="177938" y="0"/>
                </a:lnTo>
                <a:lnTo>
                  <a:pt x="0" y="17793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16" name="Freeform 15"/>
          <p:cNvSpPr/>
          <p:nvPr userDrawn="1"/>
        </p:nvSpPr>
        <p:spPr>
          <a:xfrm rot="10800000">
            <a:off x="2730433" y="3821434"/>
            <a:ext cx="1313637" cy="1325506"/>
          </a:xfrm>
          <a:custGeom>
            <a:avLst/>
            <a:gdLst>
              <a:gd name="connsiteX0" fmla="*/ 0 w 1640978"/>
              <a:gd name="connsiteY0" fmla="*/ 177937 h 1655805"/>
              <a:gd name="connsiteX1" fmla="*/ 1467983 w 1640978"/>
              <a:gd name="connsiteY1" fmla="*/ 177937 h 1655805"/>
              <a:gd name="connsiteX2" fmla="*/ 1467983 w 1640978"/>
              <a:gd name="connsiteY2" fmla="*/ 1655805 h 1655805"/>
              <a:gd name="connsiteX3" fmla="*/ 1640978 w 1640978"/>
              <a:gd name="connsiteY3" fmla="*/ 1482810 h 1655805"/>
              <a:gd name="connsiteX4" fmla="*/ 1640978 w 1640978"/>
              <a:gd name="connsiteY4" fmla="*/ 0 h 1655805"/>
              <a:gd name="connsiteX5" fmla="*/ 177938 w 1640978"/>
              <a:gd name="connsiteY5" fmla="*/ 0 h 1655805"/>
              <a:gd name="connsiteX6" fmla="*/ 0 w 1640978"/>
              <a:gd name="connsiteY6" fmla="*/ 177937 h 165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0978" h="1655805">
                <a:moveTo>
                  <a:pt x="0" y="177937"/>
                </a:moveTo>
                <a:lnTo>
                  <a:pt x="1467983" y="177937"/>
                </a:lnTo>
                <a:lnTo>
                  <a:pt x="1467983" y="1655805"/>
                </a:lnTo>
                <a:lnTo>
                  <a:pt x="1640978" y="1482810"/>
                </a:lnTo>
                <a:lnTo>
                  <a:pt x="1640978" y="0"/>
                </a:lnTo>
                <a:lnTo>
                  <a:pt x="177938" y="0"/>
                </a:lnTo>
                <a:lnTo>
                  <a:pt x="0" y="17793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190675" y="3061494"/>
            <a:ext cx="5688213" cy="735012"/>
          </a:xfrm>
        </p:spPr>
        <p:txBody>
          <a:bodyPr anchor="ctr"/>
          <a:lstStyle>
            <a:lvl1pPr algn="ctr"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85093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A_Title_Chart_Content x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12000" y="554400"/>
            <a:ext cx="4357565" cy="1113812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22"/>
          </p:nvPr>
        </p:nvSpPr>
        <p:spPr>
          <a:xfrm>
            <a:off x="612000" y="1986906"/>
            <a:ext cx="3930245" cy="393166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5548991" y="194732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accent3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5548991" y="332665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accent5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5548991" y="470598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accent2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061936" y="194732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accent5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9061936" y="332665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061936" y="470598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accent4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Picture Placeholder 10"/>
          <p:cNvSpPr>
            <a:spLocks noGrp="1"/>
          </p:cNvSpPr>
          <p:nvPr>
            <p:ph type="pic" sz="quarter" idx="27" hasCustomPrompt="1"/>
          </p:nvPr>
        </p:nvSpPr>
        <p:spPr>
          <a:xfrm>
            <a:off x="4704178" y="1947863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6" name="Picture Placeholder 10"/>
          <p:cNvSpPr>
            <a:spLocks noGrp="1"/>
          </p:cNvSpPr>
          <p:nvPr>
            <p:ph type="pic" sz="quarter" idx="28" hasCustomPrompt="1"/>
          </p:nvPr>
        </p:nvSpPr>
        <p:spPr>
          <a:xfrm>
            <a:off x="4704178" y="3326089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7" name="Picture Placeholder 10"/>
          <p:cNvSpPr>
            <a:spLocks noGrp="1"/>
          </p:cNvSpPr>
          <p:nvPr>
            <p:ph type="pic" sz="quarter" idx="29" hasCustomPrompt="1"/>
          </p:nvPr>
        </p:nvSpPr>
        <p:spPr>
          <a:xfrm>
            <a:off x="4704178" y="4704315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8" name="Picture Placeholder 10"/>
          <p:cNvSpPr>
            <a:spLocks noGrp="1"/>
          </p:cNvSpPr>
          <p:nvPr>
            <p:ph type="pic" sz="quarter" idx="30" hasCustomPrompt="1"/>
          </p:nvPr>
        </p:nvSpPr>
        <p:spPr>
          <a:xfrm>
            <a:off x="8216003" y="1947863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9" name="Picture Placeholder 10"/>
          <p:cNvSpPr>
            <a:spLocks noGrp="1"/>
          </p:cNvSpPr>
          <p:nvPr>
            <p:ph type="pic" sz="quarter" idx="31" hasCustomPrompt="1"/>
          </p:nvPr>
        </p:nvSpPr>
        <p:spPr>
          <a:xfrm>
            <a:off x="8216003" y="3326089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0" name="Picture Placeholder 10"/>
          <p:cNvSpPr>
            <a:spLocks noGrp="1"/>
          </p:cNvSpPr>
          <p:nvPr>
            <p:ph type="pic" sz="quarter" idx="32" hasCustomPrompt="1"/>
          </p:nvPr>
        </p:nvSpPr>
        <p:spPr>
          <a:xfrm>
            <a:off x="8216003" y="4704315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6" name="TextBox 35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612000" y="1546271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F-Title Slide - default imag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850" y="0"/>
            <a:ext cx="90741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58987"/>
      </p:ext>
    </p:extLst>
  </p:cSld>
  <p:clrMapOvr>
    <a:masterClrMapping/>
  </p:clrMapOvr>
  <p:transition>
    <p:fade/>
  </p:transition>
  <p:hf sldNum="0" hdr="0" ftr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B_Title_Content x 4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606837" y="2499249"/>
            <a:ext cx="2516608" cy="1845474"/>
          </a:xfrm>
          <a:solidFill>
            <a:schemeClr val="bg1"/>
          </a:solidFill>
        </p:spPr>
        <p:txBody>
          <a:bodyPr lIns="216000" tIns="216000" rIns="216000" bIns="216000"/>
          <a:lstStyle>
            <a:lvl1pPr>
              <a:defRPr sz="1400" b="1">
                <a:solidFill>
                  <a:schemeClr val="tx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tx1"/>
                </a:solidFill>
              </a:defRPr>
            </a:lvl3pPr>
            <a:lvl4pPr marL="813562" indent="-146838">
              <a:buFontTx/>
              <a:buBlip>
                <a:blip r:embed="rId2"/>
              </a:buBlip>
              <a:defRPr sz="1400"/>
            </a:lvl4pPr>
            <a:lvl5pPr marL="952462" indent="-138901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2"/>
            <a:r>
              <a:rPr lang="en-US" dirty="0"/>
              <a:t>Second level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3444305" y="2499249"/>
            <a:ext cx="2516608" cy="1845474"/>
          </a:xfrm>
          <a:solidFill>
            <a:schemeClr val="bg1"/>
          </a:solidFill>
        </p:spPr>
        <p:txBody>
          <a:bodyPr lIns="216000" tIns="216000" rIns="216000" bIns="216000"/>
          <a:lstStyle>
            <a:lvl1pPr>
              <a:defRPr sz="1400" b="1">
                <a:solidFill>
                  <a:schemeClr val="tx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3"/>
              </a:buBlip>
              <a:tabLst/>
              <a:defRPr sz="1400">
                <a:solidFill>
                  <a:schemeClr val="tx1"/>
                </a:solidFill>
              </a:defRPr>
            </a:lvl3pPr>
            <a:lvl4pPr marL="813562" indent="-146838">
              <a:buFontTx/>
              <a:buBlip>
                <a:blip r:embed="rId3"/>
              </a:buBlip>
              <a:defRPr sz="1400"/>
            </a:lvl4pPr>
            <a:lvl5pPr marL="952462" indent="-138901">
              <a:buFontTx/>
              <a:buBlip>
                <a:blip r:embed="rId3"/>
              </a:buBlip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2"/>
            <a:r>
              <a:rPr lang="en-US" dirty="0"/>
              <a:t>Second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6281773" y="2499249"/>
            <a:ext cx="2516608" cy="1845474"/>
          </a:xfrm>
          <a:solidFill>
            <a:schemeClr val="bg1"/>
          </a:solidFill>
        </p:spPr>
        <p:txBody>
          <a:bodyPr lIns="216000" tIns="216000" rIns="216000" bIns="216000"/>
          <a:lstStyle>
            <a:lvl1pPr>
              <a:defRPr sz="1400" b="1">
                <a:solidFill>
                  <a:schemeClr val="tx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4"/>
              </a:buBlip>
              <a:tabLst/>
              <a:defRPr sz="1400">
                <a:solidFill>
                  <a:schemeClr val="tx1"/>
                </a:solidFill>
              </a:defRPr>
            </a:lvl3pPr>
            <a:lvl4pPr marL="813562" indent="-146838">
              <a:buFontTx/>
              <a:buBlip>
                <a:blip r:embed="rId4"/>
              </a:buBlip>
              <a:defRPr sz="1400"/>
            </a:lvl4pPr>
            <a:lvl5pPr marL="952462" indent="-138901">
              <a:buFontTx/>
              <a:buBlip>
                <a:blip r:embed="rId4"/>
              </a:buBlip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2"/>
            <a:r>
              <a:rPr lang="en-US" dirty="0"/>
              <a:t>Second level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09814" y="2499249"/>
            <a:ext cx="2516608" cy="1845474"/>
          </a:xfrm>
          <a:solidFill>
            <a:schemeClr val="bg1"/>
          </a:solidFill>
        </p:spPr>
        <p:txBody>
          <a:bodyPr lIns="216000" tIns="216000" rIns="216000" bIns="216000"/>
          <a:lstStyle>
            <a:lvl1pPr>
              <a:defRPr sz="1400" b="1">
                <a:solidFill>
                  <a:schemeClr val="tx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5"/>
              </a:buBlip>
              <a:tabLst/>
              <a:defRPr sz="14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2"/>
            <a:r>
              <a:rPr lang="en-US" dirty="0"/>
              <a:t>Second level</a:t>
            </a:r>
          </a:p>
        </p:txBody>
      </p:sp>
      <p:sp>
        <p:nvSpPr>
          <p:cNvPr id="2" name="Freeform 1"/>
          <p:cNvSpPr/>
          <p:nvPr userDrawn="1"/>
        </p:nvSpPr>
        <p:spPr>
          <a:xfrm>
            <a:off x="605685" y="1701067"/>
            <a:ext cx="2518913" cy="798182"/>
          </a:xfrm>
          <a:custGeom>
            <a:avLst/>
            <a:gdLst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12011 w 2518913"/>
              <a:gd name="connsiteY5" fmla="*/ 267419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86929 w 2518913"/>
              <a:gd name="connsiteY6" fmla="*/ 32945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8303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78303 w 2518913"/>
              <a:gd name="connsiteY6" fmla="*/ 4512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62631 w 2518913"/>
              <a:gd name="connsiteY5" fmla="*/ 218135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560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8913" h="1233974">
                <a:moveTo>
                  <a:pt x="0" y="396"/>
                </a:moveTo>
                <a:lnTo>
                  <a:pt x="0" y="1233974"/>
                </a:lnTo>
                <a:lnTo>
                  <a:pt x="2518913" y="1233974"/>
                </a:lnTo>
                <a:lnTo>
                  <a:pt x="2518913" y="4709"/>
                </a:lnTo>
                <a:lnTo>
                  <a:pt x="1477154" y="1560"/>
                </a:lnTo>
                <a:lnTo>
                  <a:pt x="1272156" y="227952"/>
                </a:lnTo>
                <a:lnTo>
                  <a:pt x="1075128" y="0"/>
                </a:lnTo>
                <a:lnTo>
                  <a:pt x="0" y="39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/>
          </p:nvPr>
        </p:nvSpPr>
        <p:spPr>
          <a:xfrm>
            <a:off x="600163" y="1923475"/>
            <a:ext cx="2529956" cy="575774"/>
          </a:xfrm>
          <a:prstGeom prst="rect">
            <a:avLst/>
          </a:prstGeom>
          <a:noFill/>
        </p:spPr>
        <p:txBody>
          <a:bodyPr lIns="108000" tIns="108000" rIns="108000" bIns="108000"/>
          <a:lstStyle>
            <a:lvl1pPr algn="ctr">
              <a:defRPr sz="1600" b="0" cap="all" baseline="0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26" name="Freeform 25"/>
          <p:cNvSpPr/>
          <p:nvPr userDrawn="1"/>
        </p:nvSpPr>
        <p:spPr>
          <a:xfrm>
            <a:off x="3443153" y="1701067"/>
            <a:ext cx="2518913" cy="798182"/>
          </a:xfrm>
          <a:custGeom>
            <a:avLst/>
            <a:gdLst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12011 w 2518913"/>
              <a:gd name="connsiteY5" fmla="*/ 267419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86929 w 2518913"/>
              <a:gd name="connsiteY6" fmla="*/ 32945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8303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78303 w 2518913"/>
              <a:gd name="connsiteY6" fmla="*/ 4512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62631 w 2518913"/>
              <a:gd name="connsiteY5" fmla="*/ 218135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560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8913" h="1233974">
                <a:moveTo>
                  <a:pt x="0" y="396"/>
                </a:moveTo>
                <a:lnTo>
                  <a:pt x="0" y="1233974"/>
                </a:lnTo>
                <a:lnTo>
                  <a:pt x="2518913" y="1233974"/>
                </a:lnTo>
                <a:lnTo>
                  <a:pt x="2518913" y="4709"/>
                </a:lnTo>
                <a:lnTo>
                  <a:pt x="1477154" y="1560"/>
                </a:lnTo>
                <a:lnTo>
                  <a:pt x="1272156" y="227952"/>
                </a:lnTo>
                <a:lnTo>
                  <a:pt x="1075128" y="0"/>
                </a:lnTo>
                <a:lnTo>
                  <a:pt x="0" y="3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/>
          </p:nvPr>
        </p:nvSpPr>
        <p:spPr>
          <a:xfrm>
            <a:off x="3437631" y="1923475"/>
            <a:ext cx="2529956" cy="575774"/>
          </a:xfrm>
          <a:prstGeom prst="rect">
            <a:avLst/>
          </a:prstGeom>
          <a:noFill/>
        </p:spPr>
        <p:txBody>
          <a:bodyPr lIns="108000" tIns="108000" rIns="108000" bIns="108000"/>
          <a:lstStyle>
            <a:lvl1pPr algn="ctr">
              <a:defRPr sz="1600" b="0" cap="all" baseline="0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28" name="Freeform 27"/>
          <p:cNvSpPr/>
          <p:nvPr userDrawn="1"/>
        </p:nvSpPr>
        <p:spPr>
          <a:xfrm>
            <a:off x="6280621" y="1701067"/>
            <a:ext cx="2518913" cy="798182"/>
          </a:xfrm>
          <a:custGeom>
            <a:avLst/>
            <a:gdLst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12011 w 2518913"/>
              <a:gd name="connsiteY5" fmla="*/ 267419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86929 w 2518913"/>
              <a:gd name="connsiteY6" fmla="*/ 32945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8303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78303 w 2518913"/>
              <a:gd name="connsiteY6" fmla="*/ 4512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62631 w 2518913"/>
              <a:gd name="connsiteY5" fmla="*/ 218135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560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8913" h="1233974">
                <a:moveTo>
                  <a:pt x="0" y="396"/>
                </a:moveTo>
                <a:lnTo>
                  <a:pt x="0" y="1233974"/>
                </a:lnTo>
                <a:lnTo>
                  <a:pt x="2518913" y="1233974"/>
                </a:lnTo>
                <a:lnTo>
                  <a:pt x="2518913" y="4709"/>
                </a:lnTo>
                <a:lnTo>
                  <a:pt x="1477154" y="1560"/>
                </a:lnTo>
                <a:lnTo>
                  <a:pt x="1272156" y="227952"/>
                </a:lnTo>
                <a:lnTo>
                  <a:pt x="1075128" y="0"/>
                </a:lnTo>
                <a:lnTo>
                  <a:pt x="0" y="3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6275099" y="1923475"/>
            <a:ext cx="2529956" cy="575774"/>
          </a:xfrm>
          <a:prstGeom prst="rect">
            <a:avLst/>
          </a:prstGeom>
          <a:noFill/>
        </p:spPr>
        <p:txBody>
          <a:bodyPr lIns="108000" tIns="108000" rIns="108000" bIns="108000"/>
          <a:lstStyle>
            <a:lvl1pPr algn="ctr">
              <a:defRPr sz="1600" b="0" cap="all" baseline="0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30" name="Freeform 29"/>
          <p:cNvSpPr/>
          <p:nvPr userDrawn="1"/>
        </p:nvSpPr>
        <p:spPr>
          <a:xfrm>
            <a:off x="9108662" y="1701067"/>
            <a:ext cx="2518913" cy="798182"/>
          </a:xfrm>
          <a:custGeom>
            <a:avLst/>
            <a:gdLst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12011 w 2518913"/>
              <a:gd name="connsiteY5" fmla="*/ 267419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86929 w 2518913"/>
              <a:gd name="connsiteY6" fmla="*/ 32945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8303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78303 w 2518913"/>
              <a:gd name="connsiteY6" fmla="*/ 4512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62631 w 2518913"/>
              <a:gd name="connsiteY5" fmla="*/ 218135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560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8913" h="1233974">
                <a:moveTo>
                  <a:pt x="0" y="396"/>
                </a:moveTo>
                <a:lnTo>
                  <a:pt x="0" y="1233974"/>
                </a:lnTo>
                <a:lnTo>
                  <a:pt x="2518913" y="1233974"/>
                </a:lnTo>
                <a:lnTo>
                  <a:pt x="2518913" y="4709"/>
                </a:lnTo>
                <a:lnTo>
                  <a:pt x="1477154" y="1560"/>
                </a:lnTo>
                <a:lnTo>
                  <a:pt x="1272156" y="227952"/>
                </a:lnTo>
                <a:lnTo>
                  <a:pt x="1075128" y="0"/>
                </a:lnTo>
                <a:lnTo>
                  <a:pt x="0" y="39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9103140" y="1923475"/>
            <a:ext cx="2529956" cy="575774"/>
          </a:xfrm>
          <a:prstGeom prst="rect">
            <a:avLst/>
          </a:prstGeom>
          <a:noFill/>
        </p:spPr>
        <p:txBody>
          <a:bodyPr lIns="108000" tIns="108000" rIns="108000" bIns="108000"/>
          <a:lstStyle>
            <a:lvl1pPr algn="ctr">
              <a:defRPr sz="1600" b="0" cap="all" baseline="0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606837" y="4566202"/>
            <a:ext cx="2516608" cy="1410392"/>
          </a:xfrm>
          <a:noFill/>
        </p:spPr>
        <p:txBody>
          <a:bodyPr lIns="0" tIns="0" rIns="0" bIns="0"/>
          <a:lstStyle>
            <a:lvl1pPr>
              <a:defRPr sz="1400" b="1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3444305" y="4566202"/>
            <a:ext cx="2516608" cy="1410392"/>
          </a:xfrm>
          <a:noFill/>
        </p:spPr>
        <p:txBody>
          <a:bodyPr lIns="0" tIns="0" rIns="0" bIns="0"/>
          <a:lstStyle>
            <a:lvl1pPr>
              <a:defRPr sz="1400" b="1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149225" indent="-149225">
              <a:buFontTx/>
              <a:buBlip>
                <a:blip r:embed="rId3"/>
              </a:buBlip>
              <a:tabLst/>
              <a:defRPr sz="1400"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3"/>
              </a:buBlip>
              <a:defRPr sz="1400"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3"/>
              </a:buBlip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6281773" y="4566202"/>
            <a:ext cx="2516608" cy="1410392"/>
          </a:xfrm>
          <a:noFill/>
        </p:spPr>
        <p:txBody>
          <a:bodyPr lIns="0" tIns="0" rIns="0" bIns="0"/>
          <a:lstStyle>
            <a:lvl1pPr>
              <a:defRPr sz="1400" b="1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149225" indent="-149225">
              <a:buFontTx/>
              <a:buBlip>
                <a:blip r:embed="rId4"/>
              </a:buBlip>
              <a:tabLst/>
              <a:defRPr sz="1400"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4"/>
              </a:buBlip>
              <a:defRPr sz="1400"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4"/>
              </a:buBlip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31" hasCustomPrompt="1"/>
          </p:nvPr>
        </p:nvSpPr>
        <p:spPr>
          <a:xfrm>
            <a:off x="9109814" y="4566202"/>
            <a:ext cx="2516608" cy="1410392"/>
          </a:xfrm>
          <a:noFill/>
        </p:spPr>
        <p:txBody>
          <a:bodyPr lIns="0" tIns="0" rIns="0" bIns="0"/>
          <a:lstStyle>
            <a:lvl1pPr>
              <a:defRPr sz="1400" b="1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149225" indent="-149225">
              <a:buFontTx/>
              <a:buBlip>
                <a:blip r:embed="rId5"/>
              </a:buBlip>
              <a:tabLst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42" name="Straight Connector 4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43" name="TextBox 4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C_Title_Content x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12774" y="2446603"/>
            <a:ext cx="2138893" cy="821533"/>
          </a:xfrm>
        </p:spPr>
        <p:txBody>
          <a:bodyPr lIns="0" tIns="0" rIns="0" bIns="0" anchor="t"/>
          <a:lstStyle>
            <a:lvl1pPr>
              <a:buFontTx/>
              <a:buNone/>
              <a:defRPr sz="32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5" name="Freeform 24"/>
          <p:cNvSpPr/>
          <p:nvPr userDrawn="1"/>
        </p:nvSpPr>
        <p:spPr>
          <a:xfrm rot="5400000">
            <a:off x="2543504" y="2672685"/>
            <a:ext cx="1139825" cy="708025"/>
          </a:xfrm>
          <a:custGeom>
            <a:avLst/>
            <a:gdLst>
              <a:gd name="connsiteX0" fmla="*/ 0 w 1139825"/>
              <a:gd name="connsiteY0" fmla="*/ 555625 h 708025"/>
              <a:gd name="connsiteX1" fmla="*/ 0 w 1139825"/>
              <a:gd name="connsiteY1" fmla="*/ 698500 h 708025"/>
              <a:gd name="connsiteX2" fmla="*/ 565150 w 1139825"/>
              <a:gd name="connsiteY2" fmla="*/ 133350 h 708025"/>
              <a:gd name="connsiteX3" fmla="*/ 1139825 w 1139825"/>
              <a:gd name="connsiteY3" fmla="*/ 708025 h 708025"/>
              <a:gd name="connsiteX4" fmla="*/ 1139825 w 1139825"/>
              <a:gd name="connsiteY4" fmla="*/ 565150 h 708025"/>
              <a:gd name="connsiteX5" fmla="*/ 574675 w 1139825"/>
              <a:gd name="connsiteY5" fmla="*/ 0 h 708025"/>
              <a:gd name="connsiteX6" fmla="*/ 0 w 1139825"/>
              <a:gd name="connsiteY6" fmla="*/ 555625 h 70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9825" h="708025">
                <a:moveTo>
                  <a:pt x="0" y="555625"/>
                </a:moveTo>
                <a:lnTo>
                  <a:pt x="0" y="698500"/>
                </a:lnTo>
                <a:lnTo>
                  <a:pt x="565150" y="133350"/>
                </a:lnTo>
                <a:lnTo>
                  <a:pt x="1139825" y="708025"/>
                </a:lnTo>
                <a:lnTo>
                  <a:pt x="1139825" y="565150"/>
                </a:lnTo>
                <a:lnTo>
                  <a:pt x="574675" y="0"/>
                </a:lnTo>
                <a:lnTo>
                  <a:pt x="0" y="5556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8" name="TextBox 27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612000" y="3021900"/>
            <a:ext cx="396000" cy="0"/>
          </a:xfrm>
          <a:prstGeom prst="line">
            <a:avLst/>
          </a:prstGeom>
          <a:ln w="85725" cap="flat">
            <a:solidFill>
              <a:schemeClr val="accent4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9355669" y="2506133"/>
            <a:ext cx="92333" cy="402674"/>
          </a:xfrm>
          <a:prstGeom prst="rect">
            <a:avLst/>
          </a:prstGeom>
          <a:noFill/>
        </p:spPr>
        <p:txBody>
          <a:bodyPr wrap="non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endParaRPr lang="en-US" sz="2200" dirty="0">
              <a:solidFill>
                <a:schemeClr val="tx2"/>
              </a:solidFill>
            </a:endParaRPr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612774" y="3191669"/>
            <a:ext cx="1885189" cy="821533"/>
          </a:xfrm>
        </p:spPr>
        <p:txBody>
          <a:bodyPr lIns="0" tIns="0" rIns="0" bIns="0" anchor="t"/>
          <a:lstStyle>
            <a:lvl1pPr>
              <a:buFontTx/>
              <a:buNone/>
              <a:defRPr sz="2000" b="0" i="0" cap="none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subtitle two line</a:t>
            </a:r>
          </a:p>
        </p:txBody>
      </p:sp>
      <p:sp>
        <p:nvSpPr>
          <p:cNvPr id="18" name="Text Placeholder 28"/>
          <p:cNvSpPr>
            <a:spLocks noGrp="1"/>
          </p:cNvSpPr>
          <p:nvPr>
            <p:ph type="body" sz="quarter" idx="17" hasCustomPrompt="1"/>
          </p:nvPr>
        </p:nvSpPr>
        <p:spPr>
          <a:xfrm>
            <a:off x="4676774" y="2446603"/>
            <a:ext cx="2138893" cy="821533"/>
          </a:xfrm>
        </p:spPr>
        <p:txBody>
          <a:bodyPr lIns="0" tIns="0" rIns="0" bIns="0" anchor="t"/>
          <a:lstStyle>
            <a:lvl1pPr>
              <a:buFontTx/>
              <a:buNone/>
              <a:defRPr sz="32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9" name="Freeform 18"/>
          <p:cNvSpPr/>
          <p:nvPr userDrawn="1"/>
        </p:nvSpPr>
        <p:spPr>
          <a:xfrm rot="5400000">
            <a:off x="6607504" y="2672685"/>
            <a:ext cx="1139825" cy="708025"/>
          </a:xfrm>
          <a:custGeom>
            <a:avLst/>
            <a:gdLst>
              <a:gd name="connsiteX0" fmla="*/ 0 w 1139825"/>
              <a:gd name="connsiteY0" fmla="*/ 555625 h 708025"/>
              <a:gd name="connsiteX1" fmla="*/ 0 w 1139825"/>
              <a:gd name="connsiteY1" fmla="*/ 698500 h 708025"/>
              <a:gd name="connsiteX2" fmla="*/ 565150 w 1139825"/>
              <a:gd name="connsiteY2" fmla="*/ 133350 h 708025"/>
              <a:gd name="connsiteX3" fmla="*/ 1139825 w 1139825"/>
              <a:gd name="connsiteY3" fmla="*/ 708025 h 708025"/>
              <a:gd name="connsiteX4" fmla="*/ 1139825 w 1139825"/>
              <a:gd name="connsiteY4" fmla="*/ 565150 h 708025"/>
              <a:gd name="connsiteX5" fmla="*/ 574675 w 1139825"/>
              <a:gd name="connsiteY5" fmla="*/ 0 h 708025"/>
              <a:gd name="connsiteX6" fmla="*/ 0 w 1139825"/>
              <a:gd name="connsiteY6" fmla="*/ 555625 h 70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9825" h="708025">
                <a:moveTo>
                  <a:pt x="0" y="555625"/>
                </a:moveTo>
                <a:lnTo>
                  <a:pt x="0" y="698500"/>
                </a:lnTo>
                <a:lnTo>
                  <a:pt x="565150" y="133350"/>
                </a:lnTo>
                <a:lnTo>
                  <a:pt x="1139825" y="708025"/>
                </a:lnTo>
                <a:lnTo>
                  <a:pt x="1139825" y="565150"/>
                </a:lnTo>
                <a:lnTo>
                  <a:pt x="574675" y="0"/>
                </a:lnTo>
                <a:lnTo>
                  <a:pt x="0" y="55562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4676000" y="30219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4676774" y="3191669"/>
            <a:ext cx="1883002" cy="821533"/>
          </a:xfrm>
        </p:spPr>
        <p:txBody>
          <a:bodyPr lIns="0" tIns="0" rIns="0" bIns="0" anchor="t"/>
          <a:lstStyle>
            <a:lvl1pPr>
              <a:buFontTx/>
              <a:buNone/>
              <a:defRPr sz="2000" b="0" i="0" cap="none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subtitle two line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8673042" y="2446603"/>
            <a:ext cx="2138893" cy="821533"/>
          </a:xfrm>
        </p:spPr>
        <p:txBody>
          <a:bodyPr lIns="0" tIns="0" rIns="0" bIns="0" anchor="t"/>
          <a:lstStyle>
            <a:lvl1pPr>
              <a:buFontTx/>
              <a:buNone/>
              <a:defRPr sz="32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2" name="Freeform 31"/>
          <p:cNvSpPr/>
          <p:nvPr userDrawn="1"/>
        </p:nvSpPr>
        <p:spPr>
          <a:xfrm rot="5400000">
            <a:off x="10603772" y="2672685"/>
            <a:ext cx="1139825" cy="708025"/>
          </a:xfrm>
          <a:custGeom>
            <a:avLst/>
            <a:gdLst>
              <a:gd name="connsiteX0" fmla="*/ 0 w 1139825"/>
              <a:gd name="connsiteY0" fmla="*/ 555625 h 708025"/>
              <a:gd name="connsiteX1" fmla="*/ 0 w 1139825"/>
              <a:gd name="connsiteY1" fmla="*/ 698500 h 708025"/>
              <a:gd name="connsiteX2" fmla="*/ 565150 w 1139825"/>
              <a:gd name="connsiteY2" fmla="*/ 133350 h 708025"/>
              <a:gd name="connsiteX3" fmla="*/ 1139825 w 1139825"/>
              <a:gd name="connsiteY3" fmla="*/ 708025 h 708025"/>
              <a:gd name="connsiteX4" fmla="*/ 1139825 w 1139825"/>
              <a:gd name="connsiteY4" fmla="*/ 565150 h 708025"/>
              <a:gd name="connsiteX5" fmla="*/ 574675 w 1139825"/>
              <a:gd name="connsiteY5" fmla="*/ 0 h 708025"/>
              <a:gd name="connsiteX6" fmla="*/ 0 w 1139825"/>
              <a:gd name="connsiteY6" fmla="*/ 555625 h 70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9825" h="708025">
                <a:moveTo>
                  <a:pt x="0" y="555625"/>
                </a:moveTo>
                <a:lnTo>
                  <a:pt x="0" y="698500"/>
                </a:lnTo>
                <a:lnTo>
                  <a:pt x="565150" y="133350"/>
                </a:lnTo>
                <a:lnTo>
                  <a:pt x="1139825" y="708025"/>
                </a:lnTo>
                <a:lnTo>
                  <a:pt x="1139825" y="565150"/>
                </a:lnTo>
                <a:lnTo>
                  <a:pt x="574675" y="0"/>
                </a:lnTo>
                <a:lnTo>
                  <a:pt x="0" y="5556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8672268" y="3021900"/>
            <a:ext cx="396000" cy="0"/>
          </a:xfrm>
          <a:prstGeom prst="line">
            <a:avLst/>
          </a:prstGeom>
          <a:ln w="85725" cap="flat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28"/>
          <p:cNvSpPr>
            <a:spLocks noGrp="1"/>
          </p:cNvSpPr>
          <p:nvPr>
            <p:ph type="body" sz="quarter" idx="21" hasCustomPrompt="1"/>
          </p:nvPr>
        </p:nvSpPr>
        <p:spPr>
          <a:xfrm>
            <a:off x="8673042" y="3191669"/>
            <a:ext cx="1885574" cy="821533"/>
          </a:xfrm>
        </p:spPr>
        <p:txBody>
          <a:bodyPr lIns="0" tIns="0" rIns="0" bIns="0" anchor="t"/>
          <a:lstStyle>
            <a:lvl1pPr>
              <a:buFontTx/>
              <a:buNone/>
              <a:defRPr sz="2000" b="0" i="0" cap="none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subtitle two line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8671201" y="4048067"/>
            <a:ext cx="2818070" cy="1934807"/>
          </a:xfrm>
        </p:spPr>
        <p:txBody>
          <a:bodyPr lIns="0" tIns="0" rIns="0" bIns="0" anchor="t"/>
          <a:lstStyle>
            <a:lvl1pPr marL="208800" indent="-208800">
              <a:spcBef>
                <a:spcPts val="1000"/>
              </a:spcBef>
              <a:buFontTx/>
              <a:buBlip>
                <a:blip r:embed="rId2"/>
              </a:buBlip>
              <a:defRPr sz="1400" b="0" i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209550" marR="0" indent="-20955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Blip>
                <a:blip r:embed="rId3"/>
              </a:buBlip>
              <a:tabLst/>
              <a:defRPr sz="1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Bullet one text goes here</a:t>
            </a:r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23" hasCustomPrompt="1"/>
          </p:nvPr>
        </p:nvSpPr>
        <p:spPr>
          <a:xfrm>
            <a:off x="608534" y="4048067"/>
            <a:ext cx="2837400" cy="1934807"/>
          </a:xfrm>
        </p:spPr>
        <p:txBody>
          <a:bodyPr lIns="0" tIns="0" rIns="0" bIns="0" anchor="t"/>
          <a:lstStyle>
            <a:lvl1pPr marL="208800" indent="-208800">
              <a:spcBef>
                <a:spcPts val="1000"/>
              </a:spcBef>
              <a:buFontTx/>
              <a:buBlip>
                <a:blip r:embed="rId4"/>
              </a:buBlip>
              <a:defRPr sz="1400" b="0" i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209550" marR="0" indent="-20955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Blip>
                <a:blip r:embed="rId5"/>
              </a:buBlip>
              <a:tabLst/>
              <a:defRPr sz="1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Bullet one text goes here</a:t>
            </a:r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24" hasCustomPrompt="1"/>
          </p:nvPr>
        </p:nvSpPr>
        <p:spPr>
          <a:xfrm>
            <a:off x="4681013" y="4048201"/>
            <a:ext cx="2826799" cy="1934674"/>
          </a:xfrm>
        </p:spPr>
        <p:txBody>
          <a:bodyPr lIns="0" tIns="0" rIns="0" bIns="0" anchor="t"/>
          <a:lstStyle>
            <a:lvl1pPr marL="208800" indent="-208800">
              <a:spcBef>
                <a:spcPts val="1000"/>
              </a:spcBef>
              <a:buFontTx/>
              <a:buBlip>
                <a:blip r:embed="rId6"/>
              </a:buBlip>
              <a:defRPr sz="1400" b="0" i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209550" marR="0" indent="-20955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Blip>
                <a:blip r:embed="rId6"/>
              </a:buBlip>
              <a:tabLst/>
              <a:defRPr sz="1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>
              <a:buFontTx/>
              <a:buBlip>
                <a:blip r:embed="rId6"/>
              </a:buBlip>
              <a:defRPr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6"/>
              </a:buBlip>
              <a:defRPr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6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Bullet one text goes here</a:t>
            </a: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6647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D_Title_Content x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 userDrawn="1"/>
        </p:nvSpPr>
        <p:spPr>
          <a:xfrm>
            <a:off x="1007534" y="1979333"/>
            <a:ext cx="863600" cy="854080"/>
          </a:xfrm>
          <a:prstGeom prst="rect">
            <a:avLst/>
          </a:prstGeom>
          <a:solidFill>
            <a:schemeClr val="tx2"/>
          </a:solidFill>
        </p:spPr>
        <p:txBody>
          <a:bodyPr wrap="square" lIns="45720" tIns="45720" rIns="45720" bIns="4572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5400" b="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953933" y="1981200"/>
            <a:ext cx="0" cy="855133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 userDrawn="1"/>
        </p:nvSpPr>
        <p:spPr>
          <a:xfrm>
            <a:off x="1007534" y="3003938"/>
            <a:ext cx="863600" cy="854080"/>
          </a:xfrm>
          <a:prstGeom prst="rect">
            <a:avLst/>
          </a:prstGeom>
          <a:solidFill>
            <a:schemeClr val="accent3"/>
          </a:solidFill>
        </p:spPr>
        <p:txBody>
          <a:bodyPr wrap="square" lIns="45720" tIns="45720" rIns="45720" bIns="4572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5400" b="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3953933" y="3005805"/>
            <a:ext cx="0" cy="855133"/>
          </a:xfrm>
          <a:prstGeom prst="line">
            <a:avLst/>
          </a:prstGeom>
          <a:ln w="85725" cap="flat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1007534" y="4028411"/>
            <a:ext cx="863600" cy="854080"/>
          </a:xfrm>
          <a:prstGeom prst="rect">
            <a:avLst/>
          </a:prstGeom>
          <a:solidFill>
            <a:schemeClr val="accent2"/>
          </a:solidFill>
        </p:spPr>
        <p:txBody>
          <a:bodyPr wrap="square" lIns="45720" tIns="45720" rIns="45720" bIns="4572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5400" b="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953933" y="4030278"/>
            <a:ext cx="0" cy="855133"/>
          </a:xfrm>
          <a:prstGeom prst="line">
            <a:avLst/>
          </a:prstGeom>
          <a:ln w="85725" cap="flat">
            <a:solidFill>
              <a:schemeClr val="accent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 userDrawn="1"/>
        </p:nvSpPr>
        <p:spPr>
          <a:xfrm>
            <a:off x="1007534" y="5052885"/>
            <a:ext cx="863600" cy="854080"/>
          </a:xfrm>
          <a:prstGeom prst="rect">
            <a:avLst/>
          </a:prstGeom>
          <a:solidFill>
            <a:schemeClr val="accent5"/>
          </a:solidFill>
        </p:spPr>
        <p:txBody>
          <a:bodyPr wrap="square" lIns="45720" tIns="45720" rIns="45720" bIns="4572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5400" b="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3953933" y="5054752"/>
            <a:ext cx="0" cy="855133"/>
          </a:xfrm>
          <a:prstGeom prst="line">
            <a:avLst/>
          </a:prstGeom>
          <a:ln w="85725" cap="flat">
            <a:solidFill>
              <a:schemeClr val="accent5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7"/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2057146" y="1983795"/>
            <a:ext cx="1647816" cy="850198"/>
          </a:xfrm>
          <a:noFill/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1500"/>
              </a:spcAft>
              <a:buNone/>
              <a:defRPr sz="1700" b="0" i="0" cap="all" spc="0" baseline="0">
                <a:solidFill>
                  <a:srgbClr val="00C2BB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5" name="Text Placeholder 7"/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2057146" y="3003901"/>
            <a:ext cx="1647816" cy="850198"/>
          </a:xfrm>
          <a:noFill/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1500"/>
              </a:spcAft>
              <a:buNone/>
              <a:defRPr sz="1700" b="0" i="0" cap="all" spc="0" baseline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6" name="Text Placeholder 7"/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2057146" y="4032535"/>
            <a:ext cx="1647816" cy="850198"/>
          </a:xfrm>
          <a:noFill/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1500"/>
              </a:spcAft>
              <a:buNone/>
              <a:defRPr sz="1700" b="0" i="0" cap="all" spc="0" baseline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7" name="Text Placeholder 7"/>
          <p:cNvSpPr>
            <a:spLocks noGrp="1" noChangeAspect="1"/>
          </p:cNvSpPr>
          <p:nvPr>
            <p:ph type="body" sz="quarter" idx="27" hasCustomPrompt="1"/>
          </p:nvPr>
        </p:nvSpPr>
        <p:spPr>
          <a:xfrm>
            <a:off x="2057146" y="5050673"/>
            <a:ext cx="1647816" cy="850198"/>
          </a:xfrm>
          <a:noFill/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1500"/>
              </a:spcAft>
              <a:buNone/>
              <a:defRPr sz="1700" b="0" i="0" cap="all" spc="0" baseline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28" hasCustomPrompt="1"/>
          </p:nvPr>
        </p:nvSpPr>
        <p:spPr>
          <a:xfrm>
            <a:off x="4187008" y="1983794"/>
            <a:ext cx="6035747" cy="850199"/>
          </a:xfrm>
        </p:spPr>
        <p:txBody>
          <a:bodyPr anchor="ctr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29" hasCustomPrompt="1"/>
          </p:nvPr>
        </p:nvSpPr>
        <p:spPr>
          <a:xfrm>
            <a:off x="4187008" y="3003900"/>
            <a:ext cx="6035747" cy="850199"/>
          </a:xfrm>
        </p:spPr>
        <p:txBody>
          <a:bodyPr anchor="ctr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30" hasCustomPrompt="1"/>
          </p:nvPr>
        </p:nvSpPr>
        <p:spPr>
          <a:xfrm>
            <a:off x="4187008" y="4032534"/>
            <a:ext cx="6035747" cy="850199"/>
          </a:xfrm>
        </p:spPr>
        <p:txBody>
          <a:bodyPr anchor="ctr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52" name="Text Placeholder 48"/>
          <p:cNvSpPr>
            <a:spLocks noGrp="1"/>
          </p:cNvSpPr>
          <p:nvPr>
            <p:ph type="body" sz="quarter" idx="31" hasCustomPrompt="1"/>
          </p:nvPr>
        </p:nvSpPr>
        <p:spPr>
          <a:xfrm>
            <a:off x="4187008" y="5050673"/>
            <a:ext cx="6035747" cy="850199"/>
          </a:xfrm>
        </p:spPr>
        <p:txBody>
          <a:bodyPr anchor="ctr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39728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A_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B_Titl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C_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1847491"/>
            <a:ext cx="11015415" cy="4041775"/>
          </a:xfrm>
        </p:spPr>
        <p:txBody>
          <a:bodyPr/>
          <a:lstStyle/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31957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D_Title_Conten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1847491"/>
            <a:ext cx="11015415" cy="4041775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  <a:lvl2pPr>
              <a:defRPr>
                <a:solidFill>
                  <a:srgbClr val="FFFEFE"/>
                </a:solidFill>
              </a:defRPr>
            </a:lvl2pPr>
            <a:lvl3pPr>
              <a:buClr>
                <a:schemeClr val="bg1"/>
              </a:buClr>
              <a:defRPr>
                <a:solidFill>
                  <a:srgbClr val="FFFEFE"/>
                </a:solidFill>
              </a:defRPr>
            </a:lvl3pPr>
            <a:lvl4pPr>
              <a:buClr>
                <a:schemeClr val="bg1"/>
              </a:buClr>
              <a:defRPr>
                <a:solidFill>
                  <a:srgbClr val="FFFEFE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EFE"/>
                </a:solidFill>
              </a:defRPr>
            </a:lvl5pPr>
          </a:lstStyle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9" name="TextBox 18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9995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E_Title_Sub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2186953"/>
            <a:ext cx="11015415" cy="3702313"/>
          </a:xfrm>
        </p:spPr>
        <p:txBody>
          <a:bodyPr/>
          <a:lstStyle/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67365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F_Title_Sub_Conten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2186953"/>
            <a:ext cx="11015415" cy="3702313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  <a:lvl2pPr>
              <a:defRPr>
                <a:solidFill>
                  <a:srgbClr val="FFFEFE"/>
                </a:solidFill>
              </a:defRPr>
            </a:lvl2pPr>
            <a:lvl3pPr>
              <a:buClr>
                <a:schemeClr val="bg1"/>
              </a:buClr>
              <a:defRPr>
                <a:solidFill>
                  <a:srgbClr val="FFFEFE"/>
                </a:solidFill>
              </a:defRPr>
            </a:lvl3pPr>
            <a:lvl4pPr>
              <a:buClr>
                <a:schemeClr val="bg1"/>
              </a:buClr>
              <a:defRPr>
                <a:solidFill>
                  <a:srgbClr val="FFFEFE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EFE"/>
                </a:solidFill>
              </a:defRPr>
            </a:lvl5pPr>
          </a:lstStyle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9" name="TextBox 18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211852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G_Title_Sub2lines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612000" y="176062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spcBef>
                <a:spcPts val="0"/>
              </a:spcBef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2411082"/>
            <a:ext cx="11015415" cy="3478184"/>
          </a:xfrm>
        </p:spPr>
        <p:txBody>
          <a:bodyPr/>
          <a:lstStyle/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4124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G_Title Slide - default image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783" y="0"/>
            <a:ext cx="9182216" cy="68723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32748"/>
      </p:ext>
    </p:extLst>
  </p:cSld>
  <p:clrMapOvr>
    <a:masterClrMapping/>
  </p:clrMapOvr>
  <p:transition>
    <p:fade/>
  </p:transition>
  <p:hf sldNum="0" hdr="0" ftr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H_Title_Sub2lines_Conten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612000" y="176062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spcBef>
                <a:spcPts val="0"/>
              </a:spcBef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2411082"/>
            <a:ext cx="11015415" cy="3478184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  <a:lvl2pPr>
              <a:defRPr>
                <a:solidFill>
                  <a:srgbClr val="FFFEFE"/>
                </a:solidFill>
              </a:defRPr>
            </a:lvl2pPr>
            <a:lvl3pPr>
              <a:buClr>
                <a:schemeClr val="bg1"/>
              </a:buClr>
              <a:defRPr>
                <a:solidFill>
                  <a:srgbClr val="FFFEFE"/>
                </a:solidFill>
              </a:defRPr>
            </a:lvl3pPr>
            <a:lvl4pPr>
              <a:buClr>
                <a:schemeClr val="bg1"/>
              </a:buClr>
              <a:defRPr>
                <a:solidFill>
                  <a:srgbClr val="FFFEFE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EFE"/>
                </a:solidFill>
              </a:defRPr>
            </a:lvl5pPr>
          </a:lstStyle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9" name="TextBox 18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89288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I_Title2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399"/>
            <a:ext cx="9274122" cy="668253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12000" y="1483564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43320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hankyou Pages - Whi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/>
          <p:cNvSpPr/>
          <p:nvPr userDrawn="1"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2231752" y="3631352"/>
            <a:ext cx="308674" cy="308674"/>
            <a:chOff x="9922506" y="4301311"/>
            <a:chExt cx="370409" cy="370409"/>
          </a:xfrm>
        </p:grpSpPr>
        <p:sp>
          <p:nvSpPr>
            <p:cNvPr id="26" name="Oval 25">
              <a:hlinkClick r:id="rId2" tooltip="Twitter"/>
            </p:cNvPr>
            <p:cNvSpPr/>
            <p:nvPr/>
          </p:nvSpPr>
          <p:spPr>
            <a:xfrm>
              <a:off x="9922506" y="4301311"/>
              <a:ext cx="370409" cy="370409"/>
            </a:xfrm>
            <a:prstGeom prst="ellipse">
              <a:avLst/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 anchorCtr="1"/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endParaRPr lang="en-US" sz="2000" dirty="0"/>
            </a:p>
          </p:txBody>
        </p:sp>
        <p:sp>
          <p:nvSpPr>
            <p:cNvPr id="27" name="Freeform 26">
              <a:hlinkClick r:id="rId2" tooltip="Twitter"/>
            </p:cNvPr>
            <p:cNvSpPr>
              <a:spLocks noChangeAspect="1"/>
            </p:cNvSpPr>
            <p:nvPr/>
          </p:nvSpPr>
          <p:spPr bwMode="auto">
            <a:xfrm>
              <a:off x="10018038" y="4406922"/>
              <a:ext cx="195897" cy="159187"/>
            </a:xfrm>
            <a:custGeom>
              <a:avLst/>
              <a:gdLst>
                <a:gd name="T0" fmla="*/ 800 w 800"/>
                <a:gd name="T1" fmla="*/ 77 h 650"/>
                <a:gd name="T2" fmla="*/ 706 w 800"/>
                <a:gd name="T3" fmla="*/ 103 h 650"/>
                <a:gd name="T4" fmla="*/ 778 w 800"/>
                <a:gd name="T5" fmla="*/ 12 h 650"/>
                <a:gd name="T6" fmla="*/ 674 w 800"/>
                <a:gd name="T7" fmla="*/ 52 h 650"/>
                <a:gd name="T8" fmla="*/ 554 w 800"/>
                <a:gd name="T9" fmla="*/ 0 h 650"/>
                <a:gd name="T10" fmla="*/ 390 w 800"/>
                <a:gd name="T11" fmla="*/ 164 h 650"/>
                <a:gd name="T12" fmla="*/ 394 w 800"/>
                <a:gd name="T13" fmla="*/ 201 h 650"/>
                <a:gd name="T14" fmla="*/ 56 w 800"/>
                <a:gd name="T15" fmla="*/ 30 h 650"/>
                <a:gd name="T16" fmla="*/ 33 w 800"/>
                <a:gd name="T17" fmla="*/ 112 h 650"/>
                <a:gd name="T18" fmla="*/ 106 w 800"/>
                <a:gd name="T19" fmla="*/ 249 h 650"/>
                <a:gd name="T20" fmla="*/ 32 w 800"/>
                <a:gd name="T21" fmla="*/ 229 h 650"/>
                <a:gd name="T22" fmla="*/ 32 w 800"/>
                <a:gd name="T23" fmla="*/ 231 h 650"/>
                <a:gd name="T24" fmla="*/ 164 w 800"/>
                <a:gd name="T25" fmla="*/ 392 h 650"/>
                <a:gd name="T26" fmla="*/ 121 w 800"/>
                <a:gd name="T27" fmla="*/ 397 h 650"/>
                <a:gd name="T28" fmla="*/ 90 w 800"/>
                <a:gd name="T29" fmla="*/ 394 h 650"/>
                <a:gd name="T30" fmla="*/ 243 w 800"/>
                <a:gd name="T31" fmla="*/ 508 h 650"/>
                <a:gd name="T32" fmla="*/ 39 w 800"/>
                <a:gd name="T33" fmla="*/ 579 h 650"/>
                <a:gd name="T34" fmla="*/ 0 w 800"/>
                <a:gd name="T35" fmla="*/ 576 h 650"/>
                <a:gd name="T36" fmla="*/ 252 w 800"/>
                <a:gd name="T37" fmla="*/ 650 h 650"/>
                <a:gd name="T38" fmla="*/ 719 w 800"/>
                <a:gd name="T39" fmla="*/ 183 h 650"/>
                <a:gd name="T40" fmla="*/ 718 w 800"/>
                <a:gd name="T41" fmla="*/ 162 h 650"/>
                <a:gd name="T42" fmla="*/ 800 w 800"/>
                <a:gd name="T43" fmla="*/ 77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0" h="650">
                  <a:moveTo>
                    <a:pt x="800" y="77"/>
                  </a:moveTo>
                  <a:cubicBezTo>
                    <a:pt x="771" y="90"/>
                    <a:pt x="739" y="99"/>
                    <a:pt x="706" y="103"/>
                  </a:cubicBezTo>
                  <a:cubicBezTo>
                    <a:pt x="740" y="82"/>
                    <a:pt x="766" y="50"/>
                    <a:pt x="778" y="12"/>
                  </a:cubicBezTo>
                  <a:cubicBezTo>
                    <a:pt x="746" y="31"/>
                    <a:pt x="711" y="44"/>
                    <a:pt x="674" y="52"/>
                  </a:cubicBezTo>
                  <a:cubicBezTo>
                    <a:pt x="644" y="20"/>
                    <a:pt x="601" y="0"/>
                    <a:pt x="554" y="0"/>
                  </a:cubicBezTo>
                  <a:cubicBezTo>
                    <a:pt x="463" y="0"/>
                    <a:pt x="390" y="73"/>
                    <a:pt x="390" y="164"/>
                  </a:cubicBezTo>
                  <a:cubicBezTo>
                    <a:pt x="390" y="177"/>
                    <a:pt x="391" y="189"/>
                    <a:pt x="394" y="201"/>
                  </a:cubicBezTo>
                  <a:cubicBezTo>
                    <a:pt x="258" y="195"/>
                    <a:pt x="137" y="129"/>
                    <a:pt x="56" y="30"/>
                  </a:cubicBezTo>
                  <a:cubicBezTo>
                    <a:pt x="42" y="54"/>
                    <a:pt x="33" y="82"/>
                    <a:pt x="33" y="112"/>
                  </a:cubicBezTo>
                  <a:cubicBezTo>
                    <a:pt x="33" y="169"/>
                    <a:pt x="62" y="220"/>
                    <a:pt x="106" y="249"/>
                  </a:cubicBezTo>
                  <a:cubicBezTo>
                    <a:pt x="80" y="248"/>
                    <a:pt x="54" y="241"/>
                    <a:pt x="32" y="229"/>
                  </a:cubicBezTo>
                  <a:cubicBezTo>
                    <a:pt x="32" y="229"/>
                    <a:pt x="32" y="230"/>
                    <a:pt x="32" y="231"/>
                  </a:cubicBezTo>
                  <a:cubicBezTo>
                    <a:pt x="32" y="310"/>
                    <a:pt x="89" y="376"/>
                    <a:pt x="164" y="392"/>
                  </a:cubicBezTo>
                  <a:cubicBezTo>
                    <a:pt x="150" y="395"/>
                    <a:pt x="136" y="397"/>
                    <a:pt x="121" y="397"/>
                  </a:cubicBezTo>
                  <a:cubicBezTo>
                    <a:pt x="110" y="397"/>
                    <a:pt x="100" y="396"/>
                    <a:pt x="90" y="394"/>
                  </a:cubicBezTo>
                  <a:cubicBezTo>
                    <a:pt x="111" y="460"/>
                    <a:pt x="171" y="507"/>
                    <a:pt x="243" y="508"/>
                  </a:cubicBezTo>
                  <a:cubicBezTo>
                    <a:pt x="187" y="552"/>
                    <a:pt x="116" y="579"/>
                    <a:pt x="39" y="579"/>
                  </a:cubicBezTo>
                  <a:cubicBezTo>
                    <a:pt x="26" y="579"/>
                    <a:pt x="13" y="578"/>
                    <a:pt x="0" y="576"/>
                  </a:cubicBezTo>
                  <a:cubicBezTo>
                    <a:pt x="73" y="623"/>
                    <a:pt x="159" y="650"/>
                    <a:pt x="252" y="650"/>
                  </a:cubicBezTo>
                  <a:cubicBezTo>
                    <a:pt x="553" y="650"/>
                    <a:pt x="719" y="400"/>
                    <a:pt x="719" y="183"/>
                  </a:cubicBezTo>
                  <a:cubicBezTo>
                    <a:pt x="719" y="176"/>
                    <a:pt x="718" y="169"/>
                    <a:pt x="718" y="162"/>
                  </a:cubicBezTo>
                  <a:cubicBezTo>
                    <a:pt x="750" y="139"/>
                    <a:pt x="778" y="110"/>
                    <a:pt x="800" y="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00" dirty="0"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Group 27"/>
          <p:cNvGrpSpPr/>
          <p:nvPr userDrawn="1"/>
        </p:nvGrpSpPr>
        <p:grpSpPr>
          <a:xfrm>
            <a:off x="1745999" y="3631352"/>
            <a:ext cx="305181" cy="308674"/>
            <a:chOff x="9339602" y="4301311"/>
            <a:chExt cx="370409" cy="370409"/>
          </a:xfrm>
        </p:grpSpPr>
        <p:sp>
          <p:nvSpPr>
            <p:cNvPr id="29" name="Oval 28">
              <a:hlinkClick r:id="rId3" tooltip="Facebook"/>
            </p:cNvPr>
            <p:cNvSpPr/>
            <p:nvPr/>
          </p:nvSpPr>
          <p:spPr>
            <a:xfrm>
              <a:off x="9339602" y="4301311"/>
              <a:ext cx="370409" cy="370409"/>
            </a:xfrm>
            <a:prstGeom prst="ellipse">
              <a:avLst/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 anchorCtr="1"/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endParaRPr lang="en-US" sz="2000" dirty="0"/>
            </a:p>
          </p:txBody>
        </p:sp>
        <p:sp>
          <p:nvSpPr>
            <p:cNvPr id="30" name="Freeform 9">
              <a:hlinkClick r:id="rId3" tooltip="Facebook"/>
            </p:cNvPr>
            <p:cNvSpPr>
              <a:spLocks/>
            </p:cNvSpPr>
            <p:nvPr/>
          </p:nvSpPr>
          <p:spPr bwMode="auto">
            <a:xfrm>
              <a:off x="9462579" y="4392883"/>
              <a:ext cx="104592" cy="200506"/>
            </a:xfrm>
            <a:custGeom>
              <a:avLst/>
              <a:gdLst>
                <a:gd name="T0" fmla="*/ 306 w 471"/>
                <a:gd name="T1" fmla="*/ 907 h 907"/>
                <a:gd name="T2" fmla="*/ 306 w 471"/>
                <a:gd name="T3" fmla="*/ 493 h 907"/>
                <a:gd name="T4" fmla="*/ 445 w 471"/>
                <a:gd name="T5" fmla="*/ 493 h 907"/>
                <a:gd name="T6" fmla="*/ 465 w 471"/>
                <a:gd name="T7" fmla="*/ 332 h 907"/>
                <a:gd name="T8" fmla="*/ 306 w 471"/>
                <a:gd name="T9" fmla="*/ 332 h 907"/>
                <a:gd name="T10" fmla="*/ 306 w 471"/>
                <a:gd name="T11" fmla="*/ 229 h 907"/>
                <a:gd name="T12" fmla="*/ 386 w 471"/>
                <a:gd name="T13" fmla="*/ 151 h 907"/>
                <a:gd name="T14" fmla="*/ 471 w 471"/>
                <a:gd name="T15" fmla="*/ 151 h 907"/>
                <a:gd name="T16" fmla="*/ 471 w 471"/>
                <a:gd name="T17" fmla="*/ 7 h 907"/>
                <a:gd name="T18" fmla="*/ 347 w 471"/>
                <a:gd name="T19" fmla="*/ 0 h 907"/>
                <a:gd name="T20" fmla="*/ 139 w 471"/>
                <a:gd name="T21" fmla="*/ 213 h 907"/>
                <a:gd name="T22" fmla="*/ 139 w 471"/>
                <a:gd name="T23" fmla="*/ 332 h 907"/>
                <a:gd name="T24" fmla="*/ 0 w 471"/>
                <a:gd name="T25" fmla="*/ 332 h 907"/>
                <a:gd name="T26" fmla="*/ 0 w 471"/>
                <a:gd name="T27" fmla="*/ 493 h 907"/>
                <a:gd name="T28" fmla="*/ 139 w 471"/>
                <a:gd name="T29" fmla="*/ 493 h 907"/>
                <a:gd name="T30" fmla="*/ 139 w 471"/>
                <a:gd name="T31" fmla="*/ 907 h 907"/>
                <a:gd name="T32" fmla="*/ 306 w 471"/>
                <a:gd name="T33" fmla="*/ 907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1" h="907">
                  <a:moveTo>
                    <a:pt x="306" y="907"/>
                  </a:moveTo>
                  <a:cubicBezTo>
                    <a:pt x="306" y="493"/>
                    <a:pt x="306" y="493"/>
                    <a:pt x="306" y="493"/>
                  </a:cubicBezTo>
                  <a:cubicBezTo>
                    <a:pt x="445" y="493"/>
                    <a:pt x="445" y="493"/>
                    <a:pt x="445" y="493"/>
                  </a:cubicBezTo>
                  <a:cubicBezTo>
                    <a:pt x="465" y="332"/>
                    <a:pt x="465" y="332"/>
                    <a:pt x="465" y="332"/>
                  </a:cubicBezTo>
                  <a:cubicBezTo>
                    <a:pt x="306" y="332"/>
                    <a:pt x="306" y="332"/>
                    <a:pt x="306" y="332"/>
                  </a:cubicBezTo>
                  <a:cubicBezTo>
                    <a:pt x="306" y="229"/>
                    <a:pt x="306" y="229"/>
                    <a:pt x="306" y="229"/>
                  </a:cubicBezTo>
                  <a:cubicBezTo>
                    <a:pt x="306" y="183"/>
                    <a:pt x="319" y="151"/>
                    <a:pt x="386" y="151"/>
                  </a:cubicBezTo>
                  <a:cubicBezTo>
                    <a:pt x="471" y="151"/>
                    <a:pt x="471" y="151"/>
                    <a:pt x="471" y="151"/>
                  </a:cubicBezTo>
                  <a:cubicBezTo>
                    <a:pt x="471" y="7"/>
                    <a:pt x="471" y="7"/>
                    <a:pt x="471" y="7"/>
                  </a:cubicBezTo>
                  <a:cubicBezTo>
                    <a:pt x="456" y="5"/>
                    <a:pt x="406" y="0"/>
                    <a:pt x="347" y="0"/>
                  </a:cubicBezTo>
                  <a:cubicBezTo>
                    <a:pt x="224" y="0"/>
                    <a:pt x="139" y="76"/>
                    <a:pt x="139" y="213"/>
                  </a:cubicBezTo>
                  <a:cubicBezTo>
                    <a:pt x="139" y="332"/>
                    <a:pt x="139" y="332"/>
                    <a:pt x="139" y="332"/>
                  </a:cubicBezTo>
                  <a:cubicBezTo>
                    <a:pt x="0" y="332"/>
                    <a:pt x="0" y="332"/>
                    <a:pt x="0" y="332"/>
                  </a:cubicBezTo>
                  <a:cubicBezTo>
                    <a:pt x="0" y="493"/>
                    <a:pt x="0" y="493"/>
                    <a:pt x="0" y="493"/>
                  </a:cubicBezTo>
                  <a:cubicBezTo>
                    <a:pt x="139" y="493"/>
                    <a:pt x="139" y="493"/>
                    <a:pt x="139" y="493"/>
                  </a:cubicBezTo>
                  <a:cubicBezTo>
                    <a:pt x="139" y="907"/>
                    <a:pt x="139" y="907"/>
                    <a:pt x="139" y="907"/>
                  </a:cubicBezTo>
                  <a:lnTo>
                    <a:pt x="306" y="9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00" dirty="0"/>
            </a:p>
          </p:txBody>
        </p:sp>
      </p:grp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0000" y="1944472"/>
            <a:ext cx="5046253" cy="67710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200"/>
              </a:lnSpc>
              <a:spcBef>
                <a:spcPts val="500"/>
              </a:spcBef>
              <a:buNone/>
              <a:defRPr sz="20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  <a:lvl2pPr marL="457182" indent="0" algn="ctr">
              <a:buNone/>
              <a:defRPr sz="20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600"/>
            </a:lvl4pPr>
            <a:lvl5pPr marL="1828727" indent="0" algn="ctr">
              <a:buNone/>
              <a:defRPr sz="1600"/>
            </a:lvl5pPr>
            <a:lvl6pPr marL="2285909" indent="0" algn="ctr">
              <a:buNone/>
              <a:defRPr sz="1600"/>
            </a:lvl6pPr>
            <a:lvl7pPr marL="2743090" indent="0" algn="ctr">
              <a:buNone/>
              <a:defRPr sz="1600"/>
            </a:lvl7pPr>
            <a:lvl8pPr marL="3200272" indent="0" algn="ctr">
              <a:buNone/>
              <a:defRPr sz="1600"/>
            </a:lvl8pPr>
            <a:lvl9pPr marL="3657454" indent="0" algn="ctr">
              <a:buNone/>
              <a:defRPr sz="1600"/>
            </a:lvl9pPr>
          </a:lstStyle>
          <a:p>
            <a:r>
              <a:rPr lang="en-US" dirty="0"/>
              <a:t>Contact information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600000" y="741834"/>
            <a:ext cx="5368290" cy="507832"/>
          </a:xfrm>
          <a:prstGeom prst="rect">
            <a:avLst/>
          </a:prstGeom>
        </p:spPr>
        <p:txBody>
          <a:bodyPr vert="horz" wrap="square" lIns="0" tIns="0" rIns="75000" bIns="0" rtlCol="0" anchor="t" anchorCtr="0">
            <a:no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kern="1200" baseline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67" b="0" i="0" cap="all" spc="300" baseline="0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THANK YOU</a:t>
            </a:r>
          </a:p>
        </p:txBody>
      </p:sp>
      <p:sp>
        <p:nvSpPr>
          <p:cNvPr id="18" name="Text Placeholder 9"/>
          <p:cNvSpPr txBox="1">
            <a:spLocks/>
          </p:cNvSpPr>
          <p:nvPr userDrawn="1"/>
        </p:nvSpPr>
        <p:spPr>
          <a:xfrm>
            <a:off x="600000" y="3666425"/>
            <a:ext cx="1778002" cy="16158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109728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kern="1200">
                <a:solidFill>
                  <a:schemeClr val="bg1"/>
                </a:solidFill>
                <a:effectLst>
                  <a:outerShdw blurRad="152400" dist="25400" dir="13500000" algn="br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54864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Montserrat Light" panose="00000400000000000000" pitchFamily="50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9728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1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4592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Montserrat Light" panose="00000400000000000000" pitchFamily="50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9456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9184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84048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38912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67" b="1" dirty="0">
                <a:solidFill>
                  <a:schemeClr val="tx2"/>
                </a:solidFill>
                <a:effectLst/>
                <a:latin typeface="Arial" charset="0"/>
                <a:ea typeface="Arial" charset="0"/>
                <a:cs typeface="Arial" charset="0"/>
              </a:rPr>
              <a:t>Follow us on: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rgbClr val="1A1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21" name="Picture Placeholder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560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A_Peacock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tx2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tx2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6807644" cy="1345754"/>
          </a:xfrm>
        </p:spPr>
        <p:txBody>
          <a:bodyPr numCol="2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20851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B_Peacock_Imag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606765" y="-8203"/>
            <a:ext cx="8599467" cy="68875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9467" h="6887501">
                <a:moveTo>
                  <a:pt x="6892854" y="4100"/>
                </a:moveTo>
                <a:lnTo>
                  <a:pt x="8599467" y="0"/>
                </a:lnTo>
                <a:cubicBezTo>
                  <a:pt x="8596444" y="823900"/>
                  <a:pt x="8593420" y="1647801"/>
                  <a:pt x="8590397" y="2471701"/>
                </a:cubicBezTo>
                <a:cubicBezTo>
                  <a:pt x="8590396" y="2468840"/>
                  <a:pt x="4215219" y="6890361"/>
                  <a:pt x="4207018" y="6887500"/>
                </a:cubicBezTo>
                <a:lnTo>
                  <a:pt x="0" y="6887500"/>
                </a:lnTo>
                <a:lnTo>
                  <a:pt x="6892854" y="4100"/>
                </a:ln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tx2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tx2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3365073" cy="1555680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98567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C_Peacock_Content2col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5544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106838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tx2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1843868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tx2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1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853014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tx2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853014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0044113" y="556944"/>
            <a:ext cx="1752600" cy="703262"/>
          </a:xfrm>
        </p:spPr>
        <p:txBody>
          <a:bodyPr/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43306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A_Raspberr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3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3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6807644" cy="1345754"/>
          </a:xfrm>
        </p:spPr>
        <p:txBody>
          <a:bodyPr numCol="2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90922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B_Raspberry_Imag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606765" y="-8203"/>
            <a:ext cx="8599467" cy="68875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9467" h="6887501">
                <a:moveTo>
                  <a:pt x="6892854" y="4100"/>
                </a:moveTo>
                <a:lnTo>
                  <a:pt x="8599467" y="0"/>
                </a:lnTo>
                <a:cubicBezTo>
                  <a:pt x="8596444" y="823900"/>
                  <a:pt x="8593420" y="1647801"/>
                  <a:pt x="8590397" y="2471701"/>
                </a:cubicBezTo>
                <a:cubicBezTo>
                  <a:pt x="8590396" y="2468840"/>
                  <a:pt x="4215219" y="6890361"/>
                  <a:pt x="4207018" y="6887500"/>
                </a:cubicBezTo>
                <a:lnTo>
                  <a:pt x="0" y="6887500"/>
                </a:lnTo>
                <a:lnTo>
                  <a:pt x="6892854" y="4100"/>
                </a:ln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3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3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3365073" cy="1555680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33791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C_Raspberry_Content2col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5544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106838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3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1843868"/>
            <a:ext cx="396000" cy="0"/>
          </a:xfrm>
          <a:prstGeom prst="line">
            <a:avLst/>
          </a:prstGeom>
          <a:ln w="85725" cap="flat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3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SzPct val="100000"/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853014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3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853014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SzPct val="100000"/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0044113" y="556944"/>
            <a:ext cx="1752600" cy="703262"/>
          </a:xfrm>
        </p:spPr>
        <p:txBody>
          <a:bodyPr/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481335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A_Sunshin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4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accent4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rgbClr val="FFCC33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6807644" cy="1345754"/>
          </a:xfrm>
        </p:spPr>
        <p:txBody>
          <a:bodyPr numCol="2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48477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H_Title Slide - default image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783" y="0"/>
            <a:ext cx="9182216" cy="68723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32568"/>
      </p:ext>
    </p:extLst>
  </p:cSld>
  <p:clrMapOvr>
    <a:masterClrMapping/>
  </p:clrMapOvr>
  <p:transition>
    <p:fade/>
  </p:transition>
  <p:hf sldNum="0" hdr="0" ftr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B_Sunshine_Imag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606765" y="-8203"/>
            <a:ext cx="8599467" cy="68875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9467" h="6887501">
                <a:moveTo>
                  <a:pt x="6892854" y="4100"/>
                </a:moveTo>
                <a:lnTo>
                  <a:pt x="8599467" y="0"/>
                </a:lnTo>
                <a:cubicBezTo>
                  <a:pt x="8596444" y="823900"/>
                  <a:pt x="8593420" y="1647801"/>
                  <a:pt x="8590397" y="2471701"/>
                </a:cubicBezTo>
                <a:cubicBezTo>
                  <a:pt x="8590396" y="2468840"/>
                  <a:pt x="4215219" y="6890361"/>
                  <a:pt x="4207018" y="6887500"/>
                </a:cubicBezTo>
                <a:lnTo>
                  <a:pt x="0" y="6887500"/>
                </a:lnTo>
                <a:lnTo>
                  <a:pt x="6892854" y="4100"/>
                </a:ln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4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accent4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4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3365073" cy="1555680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252637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C_Sunshine_Content2col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5544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106838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4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1843868"/>
            <a:ext cx="396000" cy="0"/>
          </a:xfrm>
          <a:prstGeom prst="line">
            <a:avLst/>
          </a:prstGeom>
          <a:ln w="85725" cap="flat">
            <a:solidFill>
              <a:schemeClr val="accent4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4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SzPct val="100000"/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853014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4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853014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SzPct val="100000"/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0044113" y="556944"/>
            <a:ext cx="1752600" cy="703262"/>
          </a:xfrm>
        </p:spPr>
        <p:txBody>
          <a:bodyPr/>
          <a:lstStyle/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16476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I_Title Slide - default image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3422" y="0"/>
            <a:ext cx="9188577" cy="68675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77216"/>
      </p:ext>
    </p:extLst>
  </p:cSld>
  <p:clrMapOvr>
    <a:masterClrMapping/>
  </p:clrMapOvr>
  <p:transition>
    <p:fade/>
  </p:transition>
  <p:hf sldNum="0"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7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11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9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0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1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6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6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0787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910" r:id="rId2"/>
    <p:sldLayoutId id="2147483909" r:id="rId3"/>
    <p:sldLayoutId id="2147483912" r:id="rId4"/>
    <p:sldLayoutId id="2147483907" r:id="rId5"/>
    <p:sldLayoutId id="2147483914" r:id="rId6"/>
    <p:sldLayoutId id="2147483908" r:id="rId7"/>
    <p:sldLayoutId id="2147483913" r:id="rId8"/>
    <p:sldLayoutId id="2147483995" r:id="rId9"/>
    <p:sldLayoutId id="2147483996" r:id="rId10"/>
    <p:sldLayoutId id="2147483997" r:id="rId11"/>
    <p:sldLayoutId id="2147483998" r:id="rId12"/>
    <p:sldLayoutId id="2147483866" r:id="rId13"/>
    <p:sldLayoutId id="2147483905" r:id="rId14"/>
    <p:sldLayoutId id="2147483892" r:id="rId15"/>
    <p:sldLayoutId id="2147483893" r:id="rId16"/>
    <p:sldLayoutId id="2147484014" r:id="rId17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19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9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9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9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9548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3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3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3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3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4287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22" r:id="rId4"/>
    <p:sldLayoutId id="2147483930" r:id="rId5"/>
    <p:sldLayoutId id="2147483918" r:id="rId6"/>
    <p:sldLayoutId id="2147483923" r:id="rId7"/>
    <p:sldLayoutId id="2147483931" r:id="rId8"/>
    <p:sldLayoutId id="2147483919" r:id="rId9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FFFEFE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11"/>
        </a:buBlip>
        <a:tabLst/>
        <a:defRPr sz="1833" b="0" i="0" kern="1200">
          <a:solidFill>
            <a:srgbClr val="FFFEFE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bg1"/>
        </a:buClr>
        <a:buFontTx/>
        <a:buBlip>
          <a:blip r:embed="rId11"/>
        </a:buBlip>
        <a:defRPr sz="1667" b="0" i="0" kern="1200">
          <a:solidFill>
            <a:srgbClr val="FFFEFE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bg1"/>
        </a:buClr>
        <a:buFontTx/>
        <a:buBlip>
          <a:blip r:embed="rId11"/>
        </a:buBlip>
        <a:defRPr sz="1500" b="0" i="0" kern="1200">
          <a:solidFill>
            <a:srgbClr val="FFFEFE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bg1"/>
        </a:buClr>
        <a:buFontTx/>
        <a:buBlip>
          <a:blip r:embed="rId11"/>
        </a:buBlip>
        <a:defRPr sz="1333" b="0" i="0" kern="1200">
          <a:solidFill>
            <a:srgbClr val="FFFEFE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7234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7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7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7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7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611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4004" r:id="rId2"/>
    <p:sldLayoutId id="2147483984" r:id="rId3"/>
    <p:sldLayoutId id="2147484005" r:id="rId4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3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6"/>
        </a:buBlip>
        <a:tabLst/>
        <a:defRPr sz="12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100000"/>
        <a:buFontTx/>
        <a:buBlip>
          <a:blip r:embed="rId7"/>
        </a:buBlip>
        <a:defRPr sz="11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6"/>
        </a:buBlip>
        <a:defRPr sz="11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6"/>
        </a:buBlip>
        <a:defRPr sz="11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7648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5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5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5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5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2536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8" r:id="rId1"/>
    <p:sldLayoutId id="2147483989" r:id="rId2"/>
    <p:sldLayoutId id="2147483990" r:id="rId3"/>
    <p:sldLayoutId id="2147483991" r:id="rId4"/>
    <p:sldLayoutId id="2147483992" r:id="rId5"/>
    <p:sldLayoutId id="2147483993" r:id="rId6"/>
    <p:sldLayoutId id="2147483994" r:id="rId7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9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9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9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9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5017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68" r:id="rId2"/>
    <p:sldLayoutId id="2147483836" r:id="rId3"/>
    <p:sldLayoutId id="2147483869" r:id="rId4"/>
    <p:sldLayoutId id="2147483837" r:id="rId5"/>
    <p:sldLayoutId id="2147483870" r:id="rId6"/>
    <p:sldLayoutId id="2147483825" r:id="rId7"/>
    <p:sldLayoutId id="2147484000" r:id="rId8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10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0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0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0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298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4009" r:id="rId4"/>
    <p:sldLayoutId id="2147483841" r:id="rId5"/>
    <p:sldLayoutId id="2147484008" r:id="rId6"/>
    <p:sldLayoutId id="2147483842" r:id="rId7"/>
    <p:sldLayoutId id="2147484007" r:id="rId8"/>
    <p:sldLayoutId id="2147483843" r:id="rId9"/>
    <p:sldLayoutId id="2147484006" r:id="rId10"/>
    <p:sldLayoutId id="2147483845" r:id="rId11"/>
    <p:sldLayoutId id="2147483846" r:id="rId12"/>
    <p:sldLayoutId id="2147483895" r:id="rId13"/>
    <p:sldLayoutId id="2147483896" r:id="rId14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16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6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6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6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0279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3" r:id="rId2"/>
    <p:sldLayoutId id="2147483897" r:id="rId3"/>
    <p:sldLayoutId id="2147483900" r:id="rId4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6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6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6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6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1525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4" r:id="rId2"/>
    <p:sldLayoutId id="2147483898" r:id="rId3"/>
    <p:sldLayoutId id="2147484001" r:id="rId4"/>
    <p:sldLayoutId id="2147483894" r:id="rId5"/>
    <p:sldLayoutId id="2147484002" r:id="rId6"/>
    <p:sldLayoutId id="2147483934" r:id="rId7"/>
    <p:sldLayoutId id="2147484003" r:id="rId8"/>
    <p:sldLayoutId id="2147484010" r:id="rId9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11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1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1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1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19" b="2619"/>
          <a:stretch>
            <a:fillRect/>
          </a:stretch>
        </p:blipFill>
        <p:spPr/>
      </p:pic>
      <p:sp>
        <p:nvSpPr>
          <p:cNvPr id="7" name="Shape 151">
            <a:extLst>
              <a:ext uri="{FF2B5EF4-FFF2-40B4-BE49-F238E27FC236}">
                <a16:creationId xmlns:a16="http://schemas.microsoft.com/office/drawing/2014/main" id="{8DA50004-C07C-4E8D-BD6E-E6FEFC1595FF}"/>
              </a:ext>
            </a:extLst>
          </p:cNvPr>
          <p:cNvSpPr txBox="1">
            <a:spLocks/>
          </p:cNvSpPr>
          <p:nvPr/>
        </p:nvSpPr>
        <p:spPr>
          <a:xfrm>
            <a:off x="2066893" y="2848172"/>
            <a:ext cx="4487700" cy="1159799"/>
          </a:xfrm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>
            <a:lvl1pPr algn="l" defTabSz="914363" rtl="0" eaLnBrk="1" latinLnBrk="0" hangingPunct="1">
              <a:lnSpc>
                <a:spcPts val="5300"/>
              </a:lnSpc>
              <a:spcBef>
                <a:spcPct val="0"/>
              </a:spcBef>
              <a:buNone/>
              <a:defRPr sz="4800" b="0" i="0" kern="1200" cap="all" spc="300" baseline="0">
                <a:solidFill>
                  <a:schemeClr val="accent6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" dirty="0"/>
              <a:t>Java course</a:t>
            </a:r>
          </a:p>
          <a:p>
            <a:pPr>
              <a:spcBef>
                <a:spcPts val="0"/>
              </a:spcBef>
            </a:pPr>
            <a:r>
              <a:rPr lang="en" dirty="0"/>
              <a:t>-8-</a:t>
            </a:r>
          </a:p>
        </p:txBody>
      </p:sp>
      <p:sp>
        <p:nvSpPr>
          <p:cNvPr id="12" name="Shape 632">
            <a:extLst>
              <a:ext uri="{FF2B5EF4-FFF2-40B4-BE49-F238E27FC236}">
                <a16:creationId xmlns:a16="http://schemas.microsoft.com/office/drawing/2014/main" id="{99C192C4-E0F8-4A36-9649-263928BA4C04}"/>
              </a:ext>
            </a:extLst>
          </p:cNvPr>
          <p:cNvSpPr/>
          <p:nvPr/>
        </p:nvSpPr>
        <p:spPr>
          <a:xfrm>
            <a:off x="270120" y="521807"/>
            <a:ext cx="400950" cy="226497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563687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Create an entity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AEF5FA-51EE-41BB-AA26-D821A817F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862" y="1889449"/>
            <a:ext cx="372427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5605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Create an Interface to handle entity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A0F538-2540-443D-9BB7-ECB9C6CEE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012" y="2709862"/>
            <a:ext cx="513397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1670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Create a Service Interface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CB1293-0EEC-4E5A-91A5-5C723813B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876550"/>
            <a:ext cx="33528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33122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Implement the Service Interface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1B0083-C1FC-4D08-B840-D71490BFE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125" y="2214562"/>
            <a:ext cx="485775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4519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Create a controller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822668-AD86-4B0A-8D85-934DF5B29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337" y="1938337"/>
            <a:ext cx="450532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3433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Done.</a:t>
            </a:r>
            <a:endParaRPr lang="en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7DD4EE-8F1F-447B-BB1F-F7654DF6D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662" y="1866900"/>
            <a:ext cx="387667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8200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Finishing touch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0A4815-35E7-424F-B59A-431BE91AD5F2}"/>
              </a:ext>
            </a:extLst>
          </p:cNvPr>
          <p:cNvSpPr txBox="1"/>
          <p:nvPr/>
        </p:nvSpPr>
        <p:spPr>
          <a:xfrm>
            <a:off x="1763486" y="2463282"/>
            <a:ext cx="7156579" cy="41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900" dirty="0"/>
              <a:t>-Update maven project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900" dirty="0"/>
              <a:t>-Right Click -&gt; Run as -&gt;Java Application</a:t>
            </a:r>
          </a:p>
        </p:txBody>
      </p:sp>
    </p:spTree>
    <p:extLst>
      <p:ext uri="{BB962C8B-B14F-4D97-AF65-F5344CB8AC3E}">
        <p14:creationId xmlns:p14="http://schemas.microsoft.com/office/powerpoint/2010/main" val="18432197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Run as Java Application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CA8C0E-9D84-43C3-B271-9C55505FC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887" y="2462212"/>
            <a:ext cx="7896225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1854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40239" y="231319"/>
            <a:ext cx="3911522" cy="828000"/>
          </a:xfrm>
        </p:spPr>
        <p:txBody>
          <a:bodyPr/>
          <a:lstStyle/>
          <a:p>
            <a:r>
              <a:rPr lang="en-US" b="1" dirty="0"/>
              <a:t>That`s it for</a:t>
            </a:r>
            <a:br>
              <a:rPr lang="en-US" b="1" dirty="0"/>
            </a:br>
            <a:r>
              <a:rPr lang="en-US" b="1" dirty="0"/>
              <a:t> today</a:t>
            </a:r>
          </a:p>
        </p:txBody>
      </p:sp>
      <p:sp>
        <p:nvSpPr>
          <p:cNvPr id="19" name="Shape 183">
            <a:extLst>
              <a:ext uri="{FF2B5EF4-FFF2-40B4-BE49-F238E27FC236}">
                <a16:creationId xmlns:a16="http://schemas.microsoft.com/office/drawing/2014/main" id="{C1525652-F183-4274-9FC9-393EFEC1C570}"/>
              </a:ext>
            </a:extLst>
          </p:cNvPr>
          <p:cNvSpPr txBox="1">
            <a:spLocks/>
          </p:cNvSpPr>
          <p:nvPr/>
        </p:nvSpPr>
        <p:spPr>
          <a:xfrm>
            <a:off x="3109950" y="2284451"/>
            <a:ext cx="5972100" cy="635999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ctr" defTabSz="914363" rtl="0" eaLnBrk="1" latinLnBrk="0" hangingPunct="1">
              <a:lnSpc>
                <a:spcPts val="2300"/>
              </a:lnSpc>
              <a:spcBef>
                <a:spcPct val="0"/>
              </a:spcBef>
              <a:buNone/>
              <a:defRPr sz="2200" b="0" i="0" kern="120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" b="1" dirty="0"/>
              <a:t>Session review</a:t>
            </a:r>
          </a:p>
        </p:txBody>
      </p:sp>
      <p:sp>
        <p:nvSpPr>
          <p:cNvPr id="20" name="Shape 184">
            <a:extLst>
              <a:ext uri="{FF2B5EF4-FFF2-40B4-BE49-F238E27FC236}">
                <a16:creationId xmlns:a16="http://schemas.microsoft.com/office/drawing/2014/main" id="{6B02505A-A517-4986-90E7-2B997DEBC28D}"/>
              </a:ext>
            </a:extLst>
          </p:cNvPr>
          <p:cNvSpPr txBox="1">
            <a:spLocks/>
          </p:cNvSpPr>
          <p:nvPr/>
        </p:nvSpPr>
        <p:spPr>
          <a:xfrm>
            <a:off x="3109950" y="3031479"/>
            <a:ext cx="5972100" cy="276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28600">
              <a:spcBef>
                <a:spcPts val="0"/>
              </a:spcBef>
            </a:pPr>
            <a:r>
              <a:rPr lang="en-US" dirty="0"/>
              <a:t>-You learned Spring Boot</a:t>
            </a:r>
            <a:endParaRPr lang="en-US" dirty="0">
              <a:sym typeface="Wingdings" pitchFamily="2" charset="2"/>
            </a:endParaRPr>
          </a:p>
          <a:p>
            <a:pPr marL="457200" indent="-228600">
              <a:spcBef>
                <a:spcPts val="0"/>
              </a:spcBef>
            </a:pPr>
            <a:r>
              <a:rPr lang="en-US" dirty="0">
                <a:sym typeface="Wingdings" pitchFamily="2" charset="2"/>
              </a:rPr>
              <a:t>-You learned about </a:t>
            </a:r>
            <a:r>
              <a:rPr lang="en-US" dirty="0" err="1">
                <a:sym typeface="Wingdings" pitchFamily="2" charset="2"/>
              </a:rPr>
              <a:t>DataSorces</a:t>
            </a:r>
            <a:endParaRPr lang="en-US" dirty="0"/>
          </a:p>
          <a:p>
            <a:pPr marL="457200" indent="-228600">
              <a:spcBef>
                <a:spcPts val="0"/>
              </a:spcBef>
            </a:pPr>
            <a:r>
              <a:rPr lang="en-US" dirty="0"/>
              <a:t>-You learned annotations</a:t>
            </a:r>
          </a:p>
          <a:p>
            <a:pPr marL="457200" indent="-228600">
              <a:spcBef>
                <a:spcPts val="0"/>
              </a:spcBef>
            </a:pPr>
            <a:endParaRPr lang="en-US" dirty="0"/>
          </a:p>
          <a:p>
            <a:pPr marL="457200" indent="-228600">
              <a:spcBef>
                <a:spcPts val="0"/>
              </a:spcBef>
            </a:pPr>
            <a:endParaRPr lang="en-US" dirty="0"/>
          </a:p>
          <a:p>
            <a:pPr marL="457200" indent="-228600">
              <a:spcBef>
                <a:spcPts val="0"/>
              </a:spcBef>
            </a:pPr>
            <a:r>
              <a:rPr lang="en-US" b="1" dirty="0"/>
              <a:t>GOOD JOB! </a:t>
            </a:r>
            <a:r>
              <a:rPr lang="en-US" b="1" dirty="0">
                <a:sym typeface="Wingdings" panose="05000000000000000000" pitchFamily="2" charset="2"/>
              </a:rPr>
              <a:t></a:t>
            </a:r>
            <a:endParaRPr lang="en-US" b="1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6391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72">
            <a:extLst>
              <a:ext uri="{FF2B5EF4-FFF2-40B4-BE49-F238E27FC236}">
                <a16:creationId xmlns:a16="http://schemas.microsoft.com/office/drawing/2014/main" id="{23AA2EF2-E692-4F9F-BDA2-65487608121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461658" y="3181789"/>
            <a:ext cx="5290456" cy="104964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8.</a:t>
            </a:r>
            <a:r>
              <a:rPr lang="en-US" dirty="0"/>
              <a:t>Spring boot</a:t>
            </a:r>
            <a:br>
              <a:rPr lang="en-US" dirty="0"/>
            </a:b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17753907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3707609" y="2521076"/>
            <a:ext cx="5635199" cy="1159799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7200" dirty="0"/>
              <a:t>What is a Spring Boot?</a:t>
            </a:r>
            <a:endParaRPr lang="en" sz="7200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53C03-B9A1-469B-8546-F349FBE1158D}"/>
              </a:ext>
            </a:extLst>
          </p:cNvPr>
          <p:cNvSpPr/>
          <p:nvPr/>
        </p:nvSpPr>
        <p:spPr>
          <a:xfrm>
            <a:off x="1586205" y="4173744"/>
            <a:ext cx="93772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All in all, Spring Boot is a project built on the top of the Spring framework. It provides a simpler and faster way to set up, configure, and run both simple and web-based applications.</a:t>
            </a:r>
          </a:p>
        </p:txBody>
      </p:sp>
    </p:spTree>
    <p:extLst>
      <p:ext uri="{BB962C8B-B14F-4D97-AF65-F5344CB8AC3E}">
        <p14:creationId xmlns:p14="http://schemas.microsoft.com/office/powerpoint/2010/main" val="192684974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Spring Boot Architecture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1E4DEF-9C65-494C-94AB-A33E63584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744" y="2163969"/>
            <a:ext cx="688657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9637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973739" y="1045029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Spring Boot Features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53C03-B9A1-469B-8546-F349FBE1158D}"/>
              </a:ext>
            </a:extLst>
          </p:cNvPr>
          <p:cNvSpPr/>
          <p:nvPr/>
        </p:nvSpPr>
        <p:spPr>
          <a:xfrm>
            <a:off x="1841241" y="2098689"/>
            <a:ext cx="850951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Auto-configuration: </a:t>
            </a:r>
            <a:r>
              <a:rPr lang="en-US" dirty="0"/>
              <a:t>It sets up your application based on the surrounding environment, as well as hints what the developers provide.</a:t>
            </a:r>
          </a:p>
          <a:p>
            <a:r>
              <a:rPr lang="en-US" b="1" dirty="0"/>
              <a:t>Standalone: </a:t>
            </a:r>
            <a:r>
              <a:rPr lang="en-US" dirty="0"/>
              <a:t>Literally, it's completely standalone. Hence, you don’t need to deploy your application to a web server or any special environment. Your only task is to click on the button or give out the run command, and it will start.</a:t>
            </a:r>
          </a:p>
          <a:p>
            <a:r>
              <a:rPr lang="en-US" b="1" dirty="0"/>
              <a:t>Opinionated: </a:t>
            </a:r>
            <a:r>
              <a:rPr lang="en-US" dirty="0"/>
              <a:t>This means that the framework chooses how to things for itself. This is the point where a lot of people says "wait a minute, I do not want to participate in it." Here I encourage you to wait for a second and hold your judgment for now, because, actually, it can be a good thing.</a:t>
            </a:r>
          </a:p>
        </p:txBody>
      </p:sp>
    </p:spTree>
    <p:extLst>
      <p:ext uri="{BB962C8B-B14F-4D97-AF65-F5344CB8AC3E}">
        <p14:creationId xmlns:p14="http://schemas.microsoft.com/office/powerpoint/2010/main" val="137941440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Data Access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9AB7C7-86CE-4172-A699-576EA368D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015" y="2265007"/>
            <a:ext cx="81629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0176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Creating a spring boot project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53C03-B9A1-469B-8546-F349FBE1158D}"/>
              </a:ext>
            </a:extLst>
          </p:cNvPr>
          <p:cNvSpPr/>
          <p:nvPr/>
        </p:nvSpPr>
        <p:spPr>
          <a:xfrm>
            <a:off x="531846" y="1787626"/>
            <a:ext cx="93772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Create a new Maven Project and open pom.xml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C1AF32-DEE4-4191-A052-EA28EDA60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174" y="2435290"/>
            <a:ext cx="4095652" cy="381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458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SBA Main Class</a:t>
            </a:r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D52DE6-164D-463B-BA0C-B0A0F68F7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215" y="2289111"/>
            <a:ext cx="572452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34501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Adding DB connection (</a:t>
            </a:r>
            <a:r>
              <a:rPr lang="en-US" sz="3200" b="1" dirty="0" err="1"/>
              <a:t>DataSource</a:t>
            </a:r>
            <a:r>
              <a:rPr lang="en-US" sz="3200" b="1" dirty="0"/>
              <a:t>)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8AB214-99FF-4DB5-B7A1-B2A19C461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662" y="1960012"/>
            <a:ext cx="6924675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6699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Title Pag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10.xml><?xml version="1.0" encoding="utf-8"?>
<a:theme xmlns:a="http://schemas.openxmlformats.org/drawingml/2006/main" name="10_Thankyou Pag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11.xml><?xml version="1.0" encoding="utf-8"?>
<a:theme xmlns:a="http://schemas.openxmlformats.org/drawingml/2006/main" name="11_Case Studi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Section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3.xml><?xml version="1.0" encoding="utf-8"?>
<a:theme xmlns:a="http://schemas.openxmlformats.org/drawingml/2006/main" name="3_Title_Content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4.xml><?xml version="1.0" encoding="utf-8"?>
<a:theme xmlns:a="http://schemas.openxmlformats.org/drawingml/2006/main" name="4_Team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5.xml><?xml version="1.0" encoding="utf-8"?>
<a:theme xmlns:a="http://schemas.openxmlformats.org/drawingml/2006/main" name="5_Title_Sub_Charts_Tabl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6.xml><?xml version="1.0" encoding="utf-8"?>
<a:theme xmlns:a="http://schemas.openxmlformats.org/drawingml/2006/main" name="6_Title_Charts_Tabl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7.xml><?xml version="1.0" encoding="utf-8"?>
<a:theme xmlns:a="http://schemas.openxmlformats.org/drawingml/2006/main" name="7_Title_Content_Image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8.xml><?xml version="1.0" encoding="utf-8"?>
<a:theme xmlns:a="http://schemas.openxmlformats.org/drawingml/2006/main" name="8_Infographic Pag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9.xml><?xml version="1.0" encoding="utf-8"?>
<a:theme xmlns:a="http://schemas.openxmlformats.org/drawingml/2006/main" name="9_Blank Pag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HarteHanks 2017</Template>
  <TotalTime>7418</TotalTime>
  <Words>153</Words>
  <Application>Microsoft Office PowerPoint</Application>
  <PresentationFormat>Widescreen</PresentationFormat>
  <Paragraphs>33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18</vt:i4>
      </vt:variant>
    </vt:vector>
  </HeadingPairs>
  <TitlesOfParts>
    <vt:vector size="33" baseType="lpstr">
      <vt:lpstr>Arial</vt:lpstr>
      <vt:lpstr>Calibri</vt:lpstr>
      <vt:lpstr>Montserrat Light</vt:lpstr>
      <vt:lpstr>Wingdings</vt:lpstr>
      <vt:lpstr>1_Title Pages</vt:lpstr>
      <vt:lpstr>2_Section</vt:lpstr>
      <vt:lpstr>3_Title_Content</vt:lpstr>
      <vt:lpstr>4_Teams</vt:lpstr>
      <vt:lpstr>5_Title_Sub_Charts_Tables</vt:lpstr>
      <vt:lpstr>6_Title_Charts_Tables</vt:lpstr>
      <vt:lpstr>7_Title_Content_Image</vt:lpstr>
      <vt:lpstr>8_Infographic Pages</vt:lpstr>
      <vt:lpstr>9_Blank Pages</vt:lpstr>
      <vt:lpstr>10_Thankyou Pages</vt:lpstr>
      <vt:lpstr>11_Case Studies</vt:lpstr>
      <vt:lpstr>PowerPoint Presentation</vt:lpstr>
      <vt:lpstr>8.Spring boot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That`s it for  today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Harte Hanks Sales 16x9 PowerPoint Template</dc:title>
  <dc:creator>SH</dc:creator>
  <cp:lastModifiedBy>Vlad Ciocan</cp:lastModifiedBy>
  <cp:revision>429</cp:revision>
  <cp:lastPrinted>2017-07-25T10:57:19Z</cp:lastPrinted>
  <dcterms:created xsi:type="dcterms:W3CDTF">2015-10-30T16:06:22Z</dcterms:created>
  <dcterms:modified xsi:type="dcterms:W3CDTF">2019-03-08T11:53:52Z</dcterms:modified>
</cp:coreProperties>
</file>